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22.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23.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notesSlides/notesSlide24.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notesSlides/notesSlide25.xml" ContentType="application/vnd.openxmlformats-officedocument.presentationml.notesSlide+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26.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361" r:id="rId5"/>
    <p:sldId id="368" r:id="rId6"/>
    <p:sldId id="374" r:id="rId7"/>
    <p:sldId id="370" r:id="rId8"/>
    <p:sldId id="373" r:id="rId9"/>
    <p:sldId id="377" r:id="rId10"/>
    <p:sldId id="422" r:id="rId11"/>
    <p:sldId id="431" r:id="rId12"/>
    <p:sldId id="441" r:id="rId13"/>
    <p:sldId id="440" r:id="rId14"/>
    <p:sldId id="439" r:id="rId15"/>
    <p:sldId id="432" r:id="rId16"/>
    <p:sldId id="433" r:id="rId17"/>
    <p:sldId id="434" r:id="rId18"/>
    <p:sldId id="435" r:id="rId19"/>
    <p:sldId id="428" r:id="rId20"/>
    <p:sldId id="378" r:id="rId21"/>
    <p:sldId id="426" r:id="rId22"/>
    <p:sldId id="412" r:id="rId23"/>
    <p:sldId id="401" r:id="rId24"/>
    <p:sldId id="402" r:id="rId25"/>
    <p:sldId id="403" r:id="rId26"/>
    <p:sldId id="405" r:id="rId27"/>
    <p:sldId id="413" r:id="rId28"/>
    <p:sldId id="386" r:id="rId29"/>
    <p:sldId id="387" r:id="rId30"/>
    <p:sldId id="388" r:id="rId31"/>
    <p:sldId id="414" r:id="rId32"/>
    <p:sldId id="438" r:id="rId33"/>
    <p:sldId id="391" r:id="rId34"/>
    <p:sldId id="415" r:id="rId35"/>
    <p:sldId id="416" r:id="rId36"/>
    <p:sldId id="417" r:id="rId37"/>
    <p:sldId id="419" r:id="rId38"/>
    <p:sldId id="418" r:id="rId39"/>
    <p:sldId id="397" r:id="rId40"/>
    <p:sldId id="399" r:id="rId41"/>
    <p:sldId id="436" r:id="rId42"/>
    <p:sldId id="42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01.305"/>
    </inkml:context>
    <inkml:brush xml:id="br0">
      <inkml:brushProperty name="width" value="0.05" units="cm"/>
      <inkml:brushProperty name="height" value="0.05" units="cm"/>
    </inkml:brush>
  </inkml:definitions>
  <inkml:trace contextRef="#ctx0" brushRef="#br0">337 124 0 0 0,'0'0'3680'0'0,"0"0"-410"0"0,0 0 304 0 0,-2-2 1058 0 0,0-10-3057 0 0,2 12-1542 0 0,0-1-1 0 0,0 0 1 0 0,0 1-1 0 0,1-1 1 0 0,-1 0-1 0 0,0 1 1 0 0,0-1-1 0 0,0 0 1 0 0,0 1-1 0 0,0-1 1 0 0,0 0-1 0 0,0 1 0 0 0,0-1 1 0 0,0 0-1 0 0,-1 1 1 0 0,1-1-1 0 0,0 0 1 0 0,0 1-1 0 0,-1-1 1 0 0,1 0-1 0 0,0 1 1 0 0,-1-1-1 0 0,1 1 0 0 0,0-1 1 0 0,-1 1-1 0 0,1-1 1 0 0,-1 1-1 0 0,1-1 1 0 0,-1 1-1 0 0,1-1 1 0 0,-2 0-1 0 0,-4-7 381 0 0,5 7-61 0 0,1 1 0 0 0,0 0 2 0 0,-9-4 1163 0 0,8 2-1499 0 0,0 1-1 0 0,0 0 1 0 0,0 0 0 0 0,0-1-1 0 0,0 1 1 0 0,-1 0 0 0 0,1 0-1 0 0,0 0 1 0 0,-1 0 0 0 0,1 1-1 0 0,-1-1 1 0 0,1 0 0 0 0,-1 0-1 0 0,1 1 1 0 0,-1-1-1 0 0,1 1 1 0 0,-1 0 0 0 0,1-1-1 0 0,-1 1 1 0 0,0 0 0 0 0,1 0-1 0 0,-1 0 1 0 0,0 0 0 0 0,1 0-1 0 0,-1 0 1 0 0,1 1 0 0 0,-1-1-1 0 0,0 0 1 0 0,1 1 0 0 0,-3 0-1 0 0,-1 1-19 0 0,0 0 1 0 0,1 0-1 0 0,-1 0 0 0 0,1 1 0 0 0,0 0 1 0 0,-1 0-1 0 0,1 0 0 0 0,0 0 0 0 0,-4 5 0 0 0,-8 12-25 0 0,1 1 1 0 0,1 1-1 0 0,-21 43 0 0 0,6-12-28 0 0,10-18 22 0 0,2 0 0 0 0,-17 49 1 0 0,26-58 19 0 0,1-1 0 0 0,1 1 0 0 0,1-1 0 0 0,-2 40 0 0 0,5-43-9 0 0,2 1 0 0 0,1-1-1 0 0,4 29 1 0 0,-4-44 12 0 0,0 0 0 0 0,1-1-1 0 0,0 1 1 0 0,1-1 0 0 0,-1 1 0 0 0,1-1-1 0 0,1 0 1 0 0,-1 0 0 0 0,1 0 0 0 0,0 0-1 0 0,0 0 1 0 0,1-1 0 0 0,-1 0 0 0 0,10 8-1 0 0,-7-8-3 0 0,1 0 0 0 0,-1 0 1 0 0,1-1-1 0 0,-1 1 0 0 0,1-2 0 0 0,0 1 0 0 0,1-2 0 0 0,-1 1 0 0 0,0-1 0 0 0,13 2 0 0 0,-8-2-9 0 0,1-2 0 0 0,-1 1 0 0 0,0-2-1 0 0,1 0 1 0 0,-1 0 0 0 0,15-4 0 0 0,5-5-48 0 0,0 0-1 0 0,-1-2 1 0 0,0-1 0 0 0,43-26-1 0 0,-39 19-62 0 0,35-26-1 0 0,-57 35 76 0 0,0-1-1 0 0,0 0 1 0 0,-1 0-1 0 0,22-29 1 0 0,-16 14 50 0 0,-1-2 1 0 0,20-41-1 0 0,-35 62 24 0 0,-1 0-1 0 0,1-1 0 0 0,-1 0 1 0 0,-1 1-1 0 0,1-1 0 0 0,-1 0 0 0 0,-1-17 1 0 0,1-5 54 0 0,0 17-29 0 0,-1 0 0 0 0,0 0 0 0 0,-1 0 0 0 0,-1-1 0 0 0,0 1 0 0 0,-1 0 0 0 0,0 1 0 0 0,-1-1 0 0 0,-1 0 0 0 0,0 1 0 0 0,-12-21 0 0 0,10 21 1 0 0,2 2-24 0 0,0 1 0 0 0,-1 0 0 0 0,-1 1 0 0 0,1-1 0 0 0,-2 1 0 0 0,1 0 1 0 0,-12-10-1 0 0,-2 5 1 0 0,0 0 0 0 0,-1 1 0 0 0,-33-14 0 0 0,47 24-49 0 0,1 1 0 0 0,-1 0 0 0 0,0 0 0 0 0,0 0 0 0 0,0 1 1 0 0,-14 0-1 0 0,18 1-46 0 0,0 0 1 0 0,-1 0 0 0 0,1 0 0 0 0,0 1-1 0 0,0 0 1 0 0,-1 0 0 0 0,1 0-1 0 0,0 0 1 0 0,0 1 0 0 0,0-1 0 0 0,0 1-1 0 0,0 0 1 0 0,-6 5 0 0 0,-1 4-458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11.716"/>
    </inkml:context>
    <inkml:brush xml:id="br0">
      <inkml:brushProperty name="width" value="0.05" units="cm"/>
      <inkml:brushProperty name="height" value="0.05" units="cm"/>
    </inkml:brush>
  </inkml:definitions>
  <inkml:trace contextRef="#ctx0" brushRef="#br0">664 70 18431 0 0,'0'0'844'0'0,"0"0"-20"0"0,0-2-532 0 0,4-6-247 0 0,-3 5-3 0 0,1 1 0 0 0,-1-1 0 0 0,0 0 0 0 0,0 0-1 0 0,-1 1 1 0 0,1-1 0 0 0,0 0 0 0 0,-1-4 0 0 0,4-4 345 0 0,-4 10-327 0 0,1 0-1 0 0,0 0 1 0 0,-1-1 0 0 0,1 1-1 0 0,-1 0 1 0 0,1 0 0 0 0,-1-1-1 0 0,0 1 1 0 0,0 0-1 0 0,0-1 1 0 0,0 1 0 0 0,0-2-1 0 0,0 2-72 0 0,0 1-76 0 0,0 0 7 0 0,-4 12 2 0 0,-31 90 33 0 0,0 1-66 0 0,-20 72 257 0 0,2-10 155 0 0,13-31-68 0 0,-94 210-1 0 0,40-127 145 0 0,-62 124 298 0 0,134-294-302 0 0,2 2 0 0 0,-15 54-1 0 0,35-101-343 0 0,0-2-396 0 0,0-2-42 0 0,0 0 0 0 0,0 1 1 0 0,1-1-1 0 0,-1 1 1 0 0,1-1-1 0 0,0 1 1 0 0,-1-1-1 0 0,1 1 1 0 0,0-1-1 0 0,2-2 0 0 0,1-3-2655 0 0,4-11-4120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6:23.307"/>
    </inkml:context>
    <inkml:brush xml:id="br0">
      <inkml:brushProperty name="width" value="0.1" units="cm"/>
      <inkml:brushProperty name="height" value="0.1" units="cm"/>
    </inkml:brush>
  </inkml:definitions>
  <inkml:trace contextRef="#ctx0" brushRef="#br0">142 20 5064 0 0,'0'0'389'0'0,"0"0"40"0"0,0 0 1097 0 0,0 0 508 0 0,0 0 101 0 0,0 0-250 0 0,0 0-1113 0 0,-6 1-192 0 0,2 1-639 0 0,0 0-1 0 0,1 0 1 0 0,0 0-1 0 0,-1 1 1 0 0,1-1-1 0 0,0 1 1 0 0,0 0-1 0 0,0 0 1 0 0,1 0-1 0 0,-1 1 1 0 0,-3 5-1 0 0,-2 5-250 0 0,-11 26 0 0 0,7-12 14 0 0,-29 78-348 0 0,37-94 575 0 0,1 1 0 0 0,0 0 0 0 0,1-1 1 0 0,0 1-1 0 0,1 0 0 0 0,1 22 0 0 0,1-28 55 0 0,-1 4-53 0 0,1-1 1 0 0,1 1-1 0 0,0 0 1 0 0,4 13-1 0 0,-5-21 69 0 0,0-1-1 0 0,0 0 0 0 0,0 1 1 0 0,0-1-1 0 0,0 0 0 0 0,1 0 1 0 0,-1 0-1 0 0,1 0 0 0 0,-1 0 1 0 0,1 0-1 0 0,0-1 0 0 0,-1 1 1 0 0,1 0-1 0 0,0-1 1 0 0,0 1-1 0 0,0-1 0 0 0,1 0 1 0 0,-1 0-1 0 0,0 0 0 0 0,0 0 1 0 0,1 0-1 0 0,-1 0 0 0 0,0 0 1 0 0,1-1-1 0 0,2 1 0 0 0,-2-1 53 0 0,-1-1-1 0 0,1 1 0 0 0,0 0 0 0 0,0-1 1 0 0,-1 0-1 0 0,1 0 0 0 0,0 0 1 0 0,-1 0-1 0 0,1 0 0 0 0,-1 0 0 0 0,1 0 1 0 0,-1-1-1 0 0,0 0 0 0 0,1 1 1 0 0,-1-1-1 0 0,0 0 0 0 0,3-3 0 0 0,5-6 467 0 0,17-23 0 0 0,-26 33-497 0 0,9-14 131 0 0,0 0 1 0 0,-1-1 0 0 0,-1 0 0 0 0,0-1 0 0 0,-1 1 0 0 0,7-28-1 0 0,-11 31-105 0 0,0 0-1 0 0,-1-1 0 0 0,-1 1 0 0 0,0-1 0 0 0,0 1 0 0 0,-2-1 0 0 0,1 0 1 0 0,-2 1-1 0 0,-4-20 0 0 0,5 25-303 0 0,-2-1 1 0 0,1 0-1 0 0,-1 1 1 0 0,-1-1-1 0 0,1 1 1 0 0,-2 0-1 0 0,1 0 0 0 0,-1 0 1 0 0,0 1-1 0 0,0 0 1 0 0,-10-10-1 0 0,10 13-583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6:23.700"/>
    </inkml:context>
    <inkml:brush xml:id="br0">
      <inkml:brushProperty name="width" value="0.1" units="cm"/>
      <inkml:brushProperty name="height" value="0.1" units="cm"/>
    </inkml:brush>
  </inkml:definitions>
  <inkml:trace contextRef="#ctx0" brushRef="#br0">366 0 2760 0 0,'0'0'125'0'0,"0"0"382"0"0,0 0 1518 0 0,0 2 667 0 0,0 19 144 0 0,0 44 405 0 0,-1-30-3751 0 0,-1 1 1 0 0,-9 44-1 0 0,-5-4 280 0 0,-25 111-45 0 0,18-101 462 0 0,-31 120 2395 0 0,13-48-730 0 0,-5 26-320 0 0,-41 202-1062 0 0,61-225-52 0 0,24-151-395 0 0,0 0 1 0 0,-5 16-1 0 0,1-5 12 0 0,6-21-71 0 0,0 0 0 0 0,0 0 0 0 0,0 0 1 0 0,0 0-1 0 0,0 1 0 0 0,0-1 0 0 0,0 0 0 0 0,-1 0 0 0 0,1 0 0 0 0,0 1 1 0 0,0-1-1 0 0,0 0 0 0 0,0 0 0 0 0,0 1 0 0 0,0-1 0 0 0,0 0 0 0 0,0 0 1 0 0,0 0-1 0 0,0 1 0 0 0,0-1 0 0 0,0 0 0 0 0,0 0 0 0 0,0 1 0 0 0,0-1 1 0 0,0 0-1 0 0,1 0 0 0 0,-1 0 0 0 0,0 1 0 0 0,0-1 0 0 0,0 0 0 0 0,0 0 0 0 0,0 0 1 0 0,0 0-1 0 0,0 1 0 0 0,1-1 0 0 0,-1 0 0 0 0,0 0 0 0 0,0 0 0 0 0,0 0 1 0 0,1 0-1 0 0,-1 1 0 0 0,0-1 0 0 0,11-5-1406 0 0,6-7 240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6:24.050"/>
    </inkml:context>
    <inkml:brush xml:id="br0">
      <inkml:brushProperty name="width" value="0.1" units="cm"/>
      <inkml:brushProperty name="height" value="0.1" units="cm"/>
    </inkml:brush>
  </inkml:definitions>
  <inkml:trace contextRef="#ctx0" brushRef="#br0">107 36 11056 0 0,'-1'-1'109'0'0,"1"0"0"0"0,0 0 0 0 0,0 0 0 0 0,-1 0 0 0 0,1 0 0 0 0,0 0 0 0 0,-1 0 0 0 0,1 0 0 0 0,-1 0 1 0 0,0-1-1 0 0,-3 1 132 0 0,-3 4 5283 0 0,-1 9-4549 0 0,4-6-641 0 0,-8 13-270 0 0,0 1 0 0 0,-9 24 0 0 0,16-35-123 0 0,1 2-84 0 0,0 1 0 0 0,-5 23 0 0 0,4-12-48 0 0,3-15 135 0 0,0-1 0 0 0,1 1-1 0 0,0-1 1 0 0,1 1 0 0 0,0 0-1 0 0,1 8 1 0 0,-1-13 49 0 0,0 0 1 0 0,1 0-1 0 0,-1-1 1 0 0,1 1-1 0 0,-1 0 0 0 0,1-1 1 0 0,0 1-1 0 0,0-1 1 0 0,1 1-1 0 0,-1-1 0 0 0,0 1 1 0 0,1-1-1 0 0,0 0 0 0 0,-1 0 1 0 0,1 0-1 0 0,0 0 1 0 0,0 0-1 0 0,0 0 0 0 0,0 0 1 0 0,0-1-1 0 0,3 2 0 0 0,8 2 7 0 0,3-3 0 0 0,-11-4 52 0 0,0 0-1 0 0,0 0 1 0 0,-1 0-1 0 0,1-1 0 0 0,-1 0 1 0 0,1 1-1 0 0,-1-2 1 0 0,7-6-1 0 0,-2 4 70 0 0,-7 4-84 0 0,-1 0-1 0 0,1 0 1 0 0,0 0-1 0 0,0-1 0 0 0,-1 1 1 0 0,1 0-1 0 0,-1 0 0 0 0,0-1 1 0 0,0 1-1 0 0,0-1 0 0 0,1-4 1 0 0,7-13 166 0 0,-2 6-57 0 0,0-1 0 0 0,-1 0-1 0 0,0-1 1 0 0,6-29 0 0 0,-10 38-261 0 0,-1-1 0 0 0,0 0 1 0 0,0 0-1 0 0,-1 0 0 0 0,0 0 1 0 0,-1 1-1 0 0,0-1 0 0 0,0 0 0 0 0,0 0 1 0 0,-1 1-1 0 0,0-1 0 0 0,-4-8 1 0 0,-3-3-4475 0 0,1 3-1507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6:27.676"/>
    </inkml:context>
    <inkml:brush xml:id="br0">
      <inkml:brushProperty name="width" value="0.1" units="cm"/>
      <inkml:brushProperty name="height" value="0.1" units="cm"/>
    </inkml:brush>
  </inkml:definitions>
  <inkml:trace contextRef="#ctx0" brushRef="#br0">58 100 11520 0 0,'-7'-4'1040'0'0,"4"3"-973"0"0,2 0-56 0 0,-1 1 1 0 0,1-1 0 0 0,-1 0 0 0 0,1 1-1 0 0,0-1 1 0 0,-1 0 0 0 0,1 0-1 0 0,0 0 1 0 0,0 0 0 0 0,0 0 0 0 0,0 0-1 0 0,0 0 1 0 0,0 0 0 0 0,0-1-1 0 0,0 1 1 0 0,0 0 0 0 0,0-1 0 0 0,1 1-1 0 0,-1 0 1 0 0,1-1 0 0 0,-1 1-1 0 0,1-1 1 0 0,-1 1 0 0 0,1-2 0 0 0,-3-6 693 0 0,2 3 182 0 0,-1 0 1 0 0,1 1-1 0 0,0-1 0 0 0,0-9 0 0 0,1 14-838 0 0,0 0 0 0 0,0 1 0 0 0,0-1 0 0 0,-1 0 0 0 0,1 0 0 0 0,0 1 0 0 0,0-1 0 0 0,-1 0 0 0 0,1 0 0 0 0,0 1 0 0 0,-1-1 0 0 0,1 0 0 0 0,0 1 0 0 0,-1-1 0 0 0,1 0 0 0 0,-1 1 0 0 0,0-1 0 0 0,1 1 0 0 0,-1-1 0 0 0,1 1 1 0 0,-1-1-1 0 0,-1 0 0 0 0,-1-1 101 0 0,2 4 837 0 0,1 6-831 0 0,5 12-247 0 0,-1-8 58 0 0,0 0-1 0 0,-2 1 1 0 0,1-1-1 0 0,1 19 1 0 0,-3 52-91 0 0,-1-18 118 0 0,3 74 164 0 0,6 83 277 0 0,-4-75-123 0 0,3 22-85 0 0,-5-135-202 0 0,10 67 667 0 0,-10-93-1303 0 0,1-14-686 0 0,-2 0 1024 0 0,8-16-1258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6:28.572"/>
    </inkml:context>
    <inkml:brush xml:id="br0">
      <inkml:brushProperty name="width" value="0.1" units="cm"/>
      <inkml:brushProperty name="height" value="0.1" units="cm"/>
    </inkml:brush>
  </inkml:definitions>
  <inkml:trace contextRef="#ctx0" brushRef="#br0">29 125 13560 0 0,'0'0'621'0'0,"-2"0"-12"0"0,1 1-569 0 0,0-1-1 0 0,0 1 0 0 0,0-1 0 0 0,0 1 1 0 0,0-1-1 0 0,0 0 0 0 0,0 1 1 0 0,0-1-1 0 0,0 0 0 0 0,0 0 1 0 0,0 0-1 0 0,0 0 0 0 0,0 0 0 0 0,0 0 1 0 0,-1 0-1 0 0,1 0 39 0 0,1-1 1 0 0,-1 1-1 0 0,1 0 1 0 0,-1 0-1 0 0,1-1 1 0 0,-1 1-1 0 0,1 0 1 0 0,0-1-1 0 0,-1 1 0 0 0,1 0 1 0 0,-1-1-1 0 0,1 1 1 0 0,0-1-1 0 0,-1 1 1 0 0,1 0-1 0 0,0-1 1 0 0,0 1-1 0 0,-1-1 0 0 0,1 1 1 0 0,0-1-1 0 0,-1-1 45 0 0,1 1 0 0 0,0 0 0 0 0,0-1-1 0 0,0 1 1 0 0,-1 0 0 0 0,1 0-1 0 0,0-1 1 0 0,0 1 0 0 0,1 0 0 0 0,-1-1-1 0 0,0 1 1 0 0,0 0 0 0 0,1 0 0 0 0,-1-1-1 0 0,2-1 1 0 0,4-7-3 0 0,1 0 0 0 0,0 1 0 0 0,1 0 0 0 0,0 1 0 0 0,1-1 0 0 0,11-8 0 0 0,-15 14-134 0 0,-1 0 1 0 0,1 0-1 0 0,0 0 1 0 0,0 1-1 0 0,0 0 1 0 0,0 0-1 0 0,0 0 0 0 0,1 1 1 0 0,-1-1-1 0 0,1 1 1 0 0,-1 1-1 0 0,1-1 0 0 0,-1 1 1 0 0,1 0-1 0 0,10 1 1 0 0,-6 2 3 0 0,0 0-1 0 0,0 0 1 0 0,0 1 0 0 0,11 6 0 0 0,-14-6 7 0 0,6 4 1 0 0,0 0 0 0 0,-1 1 0 0 0,-1 0-1 0 0,1 1 1 0 0,-1 0 0 0 0,9 12-1 0 0,-11-12-62 0 0,-1 0 0 0 0,0 1 1 0 0,-1 0-1 0 0,12 22 0 0 0,-16-26 58 0 0,0 0 0 0 0,-1 0 0 0 0,1 1 1 0 0,-1-1-1 0 0,-1 0 0 0 0,1 1 1 0 0,-1-1-1 0 0,-1 1 0 0 0,0 13 0 0 0,-2-1 6 0 0,-1 0-1 0 0,-2 0 0 0 0,0-1 1 0 0,-13 35-1 0 0,-42 69 124 0 0,56-116-101 0 0,-29 61 480 0 0,16-32 9 0 0,-34 53 0 0 0,16-38 98 0 0,-56 112 0 0 0,81-143-518 0 0,8-17-70 0 0,0 0 0 0 0,0 1 1 0 0,0-1-1 0 0,1 1 0 0 0,-1-1 0 0 0,1 1 0 0 0,0 0 0 0 0,0 0 0 0 0,-1 5 0 0 0,2-8 13 0 0,0 0-1 0 0,0-1 1 0 0,0 1 0 0 0,-1 0 0 0 0,1-1-1 0 0,0 1 1 0 0,-1 0 0 0 0,1-1-1 0 0,-1 1 1 0 0,1 0 0 0 0,-1-1-1 0 0,1 1 1 0 0,-1-1 0 0 0,1 1 0 0 0,-1-1-1 0 0,-1 2 1 0 0,0-2 910 0 0,8-6-609 0 0,34-41-144 0 0,-23 33-209 0 0,0 1 0 0 0,1 1 1 0 0,0 1-1 0 0,1 0 1 0 0,38-15-1 0 0,-5 8-26 0 0,60-14 0 0 0,83 1-48 0 0,-185 30 85 0 0,138-26-797 0 0,-142 25 607 0 0,1 1 0 0 0,-1-1 0 0 0,1-1 0 0 0,-1 1 0 0 0,0-1 0 0 0,0 0 0 0 0,0 0 1 0 0,0-1-1 0 0,0 0 0 0 0,-1 0 0 0 0,0 0 0 0 0,0-1 0 0 0,0 0 0 0 0,0 0 0 0 0,-1 0 1 0 0,5-6-1 0 0,3-4-1236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6:29.203"/>
    </inkml:context>
    <inkml:brush xml:id="br0">
      <inkml:brushProperty name="width" value="0.1" units="cm"/>
      <inkml:brushProperty name="height" value="0.1" units="cm"/>
    </inkml:brush>
  </inkml:definitions>
  <inkml:trace contextRef="#ctx0" brushRef="#br0">87 70 4608 0 0,'-10'0'104'0'0,"-7"0"4450"0"0,16 0-4242 0 0,0 0-1 0 0,0 0 1 0 0,0 0 0 0 0,0 0-1 0 0,0 0 1 0 0,0 0-1 0 0,0 0 1 0 0,0 0-1 0 0,0 1 1 0 0,0-1-1 0 0,0 0 1 0 0,0 1-1 0 0,0-1 1 0 0,0 1-1 0 0,0-1 1 0 0,0 1 0 0 0,0 0-1 0 0,-1 0 1 0 0,1 1-299 0 0,0 0-1 0 0,0 0 1 0 0,0-1 0 0 0,1 1 0 0 0,-1 0 0 0 0,0 0 0 0 0,1 0 0 0 0,-1 2 0 0 0,-3 11-294 0 0,-3 7 139 0 0,1 1 0 0 0,1 1-1 0 0,0-1 1 0 0,-1 44 0 0 0,6-65 175 0 0,0 1-1 0 0,1 0 1 0 0,-1-1 0 0 0,0 1-1 0 0,1 0 1 0 0,-1-1-1 0 0,1 1 1 0 0,0 0-1 0 0,0-1 1 0 0,0 1 0 0 0,0-1-1 0 0,1 0 1 0 0,-1 1-1 0 0,2 1 1 0 0,-2-3 10 0 0,0 0 0 0 0,0 0 0 0 0,0 0 0 0 0,0 0 1 0 0,1 0-1 0 0,-1-1 0 0 0,0 1 0 0 0,0 0 0 0 0,0-1 0 0 0,1 1 0 0 0,-1-1 0 0 0,0 1 1 0 0,0-1-1 0 0,1 0 0 0 0,-1 0 0 0 0,0 1 0 0 0,1-1 0 0 0,-1 0 0 0 0,0 0 1 0 0,1 0-1 0 0,-1-1 0 0 0,0 1 0 0 0,1 0 0 0 0,-1 0 0 0 0,0-1 0 0 0,1 1 0 0 0,-1-1 1 0 0,0 1-1 0 0,2-1 0 0 0,1-2 60 0 0,0 1 0 0 0,0-1 0 0 0,-1 0-1 0 0,1 0 1 0 0,6-6 0 0 0,4-4 144 0 0,-10 10-197 0 0,-1-1 0 0 0,0 1 0 0 0,0-1 0 0 0,0 0 0 0 0,0 0 0 0 0,-1 0 0 0 0,1 0 0 0 0,-1-1 0 0 0,2-5 0 0 0,13-45 218 0 0,-13 38-236 0 0,-3 9-30 0 0,0-1 0 0 0,0 0-1 0 0,-1 1 1 0 0,-1-1 0 0 0,1 0 0 0 0,-1 1 0 0 0,-1-1 0 0 0,1 1 0 0 0,-5-11-1 0 0,5 15-83 0 0,0 1-1 0 0,-1-1 0 0 0,1 0 0 0 0,-1 1 0 0 0,0 0 0 0 0,0-1 0 0 0,0 1 0 0 0,0 0 0 0 0,-1 0 0 0 0,1 0 0 0 0,-1 0 0 0 0,0 1 0 0 0,0-1 0 0 0,0 1 0 0 0,0 0 0 0 0,0 0 0 0 0,-5-3 0 0 0,7 5-126 0 0,-4-3 63 0 0,0-1-2791 0 0,3 1 1731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6:29.790"/>
    </inkml:context>
    <inkml:brush xml:id="br0">
      <inkml:brushProperty name="width" value="0.1" units="cm"/>
      <inkml:brushProperty name="height" value="0.1" units="cm"/>
    </inkml:brush>
  </inkml:definitions>
  <inkml:trace contextRef="#ctx0" brushRef="#br0">268 47 13360 0 0,'0'0'612'0'0,"1"-1"-15"0"0,3-8-387 0 0,0 1-1 0 0,4-18 1 0 0,-7 24 210 0 0,-1 2 18 0 0,0 0-61 0 0,0 0-305 0 0,0 0-284 0 0,0 0-65 0 0,0 2-3 0 0,8 63-584 0 0,-8-50 736 0 0,0 38-472 0 0,-12 98 0 0 0,-38 68 323 0 0,16-86 884 0 0,5-24 543 0 0,4-21-150 0 0,-67 209 2259 0 0,62-195-2695 0 0,21-70-428 0 0,3-17 10 0 0,5-14-422 0 0,0 1 0 0 0,0 0-1 0 0,1 0 1 0 0,-1 0 0 0 0,0 0-1 0 0,1 0 1 0 0,-1 0-1 0 0,1 4 1 0 0,0-6-863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6:30.252"/>
    </inkml:context>
    <inkml:brush xml:id="br0">
      <inkml:brushProperty name="width" value="0.1" units="cm"/>
      <inkml:brushProperty name="height" value="0.1" units="cm"/>
    </inkml:brush>
  </inkml:definitions>
  <inkml:trace contextRef="#ctx0" brushRef="#br0">99 0 8752 0 0,'0'0'673'0'0,"0"0"-152"0"0,0 0 985 0 0,0 0 476 0 0,0 0 98 0 0,0 0-260 0 0,-6 6-1049 0 0,0 2-892 0 0,0 1 1 0 0,1 0-1 0 0,0 0 0 0 0,0 1 1 0 0,1-1-1 0 0,-5 14 1 0 0,-6 14-358 0 0,8-22 345 0 0,0 1 0 0 0,1-1-1 0 0,0 1 1 0 0,2 0 0 0 0,-4 18 0 0 0,8-28 126 0 0,0 0 1 0 0,1 0-1 0 0,0 0 0 0 0,1 9 1 0 0,2 7 7 0 0,-4-20 68 0 0,1 1 0 0 0,-1 0 0 0 0,1-1 0 0 0,-1 1 0 0 0,1-1 0 0 0,0 1 1 0 0,0-1-1 0 0,0 0 0 0 0,1 1 0 0 0,-1-1 0 0 0,0 0 0 0 0,1 0 0 0 0,-1 0 1 0 0,1 0-1 0 0,0 0 0 0 0,0 0 0 0 0,0 0 0 0 0,0 0 0 0 0,0-1 0 0 0,0 1 1 0 0,0-1-1 0 0,1 0 0 0 0,-1 1 0 0 0,0-1 0 0 0,1 0 0 0 0,-1 0 0 0 0,1-1 1 0 0,-1 1-1 0 0,1 0 0 0 0,0-1 0 0 0,-1 0 0 0 0,1 1 0 0 0,-1-1 0 0 0,1 0 1 0 0,0 0-1 0 0,-1-1 0 0 0,1 1 0 0 0,-1-1 0 0 0,1 1 0 0 0,0-1 0 0 0,-1 0 1 0 0,5-1-1 0 0,-1-2-215 0 0,0 0-1 0 0,-1 0 1 0 0,1 0 0 0 0,-1-1 0 0 0,9-8 0 0 0,21-30 121 0 0,-32 40 53 0 0,3-5 14 0 0,-1-1-1 0 0,1 1 1 0 0,-2-1-1 0 0,1 0 1 0 0,5-18-1 0 0,-8 22-81 0 0,0 0-1 0 0,-1 0 1 0 0,0 0 0 0 0,0 0-1 0 0,0 0 1 0 0,-1-1 0 0 0,0 1-1 0 0,0 0 1 0 0,0-1 0 0 0,-1 1-1 0 0,1 0 1 0 0,-3-8-1 0 0,-3-2-288 0 0,3 9-308 0 0,1 0-1 0 0,0 0 1 0 0,0 1-1 0 0,0-1 0 0 0,-1-13 1 0 0,6 7-4448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08.070"/>
    </inkml:context>
    <inkml:brush xml:id="br0">
      <inkml:brushProperty name="width" value="0.1" units="cm"/>
      <inkml:brushProperty name="height" value="0.1" units="cm"/>
    </inkml:brush>
  </inkml:definitions>
  <inkml:trace contextRef="#ctx0" brushRef="#br0">115 196 7544 0 0,'-14'-1'172'0'0,"5"1"-11"0"0,0 0 0 0 0,0 0 0 0 0,-17 4 0 0 0,16 0 460 0 0,11-1 533 0 0,-1-3-688 0 0,6-1-121 0 0,1 0 0 0 0,-1 0 0 0 0,13 0 0 0 0,-16 1-120 0 0,-3 0-33 0 0,-14 0-102 0 0,-21-1-37 0 0,34 2-53 0 0,1-1 0 0 0,0 0 1 0 0,0 0-1 0 0,-1 0 0 0 0,1 0 0 0 0,0 0 0 0 0,-1 0 1 0 0,1 0-1 0 0,0 0 0 0 0,-1 0 0 0 0,1 0 0 0 0,0-1 1 0 0,-1 1-1 0 0,1 0 0 0 0,0 0 0 0 0,0 0 0 0 0,-1 0 1 0 0,1 0-1 0 0,0-1 0 0 0,-1 1 0 0 0,1 0 0 0 0,0 0 1 0 0,0 0-1 0 0,0-1 0 0 0,-1 1 0 0 0,1 0 0 0 0,0 0 1 0 0,0-1-1 0 0,0 1 0 0 0,-1 0 0 0 0,1 0 0 0 0,0-1 1 0 0,0 1-1 0 0,0 0 0 0 0,0-1 0 0 0,0 1 0 0 0,0 0 1 0 0,0 0-1 0 0,0-1 0 0 0,0 1 0 0 0,0 0 0 0 0,0-1 1 0 0,0 1-1 0 0,0 0 0 0 0,0-1 0 0 0,0 1 0 0 0,0 0 1 0 0,0-1-1 0 0,0 1 0 0 0,0-1 0 0 0,1 1 3 0 0,-1 0 0 0 0,0-1 0 0 0,0 1-1 0 0,0 0 1 0 0,0-1 0 0 0,0 1 0 0 0,0 0-1 0 0,0-1 1 0 0,0 1 0 0 0,0 0 0 0 0,0-1-1 0 0,0 1 1 0 0,0 0 0 0 0,0-1 0 0 0,0 1-1 0 0,0 0 1 0 0,0-1 0 0 0,0 1 0 0 0,-1 0-1 0 0,1 0 1 0 0,0-1 0 0 0,0 1 0 0 0,0 0-1 0 0,0-1 1 0 0,-1 1 0 0 0,1 0 0 0 0,0 0-1 0 0,0-1 1 0 0,0 1 0 0 0,-1 0 0 0 0,1 0-1 0 0,0 0 1 0 0,-1-1 0 0 0,1 1 0 0 0,-1 0-1 0 0,-14-1 549 0 0,15 1-232 0 0,12-8 321 0 0,21-6 730 0 0,-33 14-1349 0 0,0 0 1 0 0,0 0-1 0 0,0 0 0 0 0,0-1 0 0 0,0 1 1 0 0,0 0-1 0 0,0 0 0 0 0,0 0 0 0 0,0 0 0 0 0,0-1 1 0 0,0 1-1 0 0,0 0 0 0 0,0 0 0 0 0,0 0 1 0 0,0 0-1 0 0,0-1 0 0 0,0 1 0 0 0,0 0 0 0 0,0 0 1 0 0,0 0-1 0 0,0 0 0 0 0,0-1 0 0 0,0 1 1 0 0,-1 0-1 0 0,1 0 0 0 0,0 0 0 0 0,0 0 0 0 0,0 0 1 0 0,0 0-1 0 0,0-1 0 0 0,0 1 0 0 0,-1 0 1 0 0,1 0-1 0 0,0 0 0 0 0,0 0 0 0 0,0 0 1 0 0,0 0-1 0 0,0 0 0 0 0,-1 0 0 0 0,1 0 0 0 0,0 0 1 0 0,0 0-1 0 0,0 0 0 0 0,-1 0 0 0 0,-6-5 297 0 0,-2-4 527 0 0,-15-19 0 0 0,24 27-831 0 0,-1 1 1 0 0,1-1 0 0 0,-1 1 0 0 0,1-1-1 0 0,0 0 1 0 0,0 1 0 0 0,-1-1-1 0 0,1 1 1 0 0,0-1 0 0 0,0 0 0 0 0,-1 1-1 0 0,1-1 1 0 0,0 0 0 0 0,0 1-1 0 0,0-1 1 0 0,0 0 0 0 0,0 1 0 0 0,0-1-1 0 0,0 0 1 0 0,0 1 0 0 0,0-1-1 0 0,1 0 1 0 0,-1 1 0 0 0,0-1 0 0 0,0 1-1 0 0,1-1 1 0 0,-1 0 0 0 0,0 1-1 0 0,1-1 1 0 0,-1 1 0 0 0,0-1 0 0 0,1 1-1 0 0,-1-1 1 0 0,1 1 0 0 0,-1-1-1 0 0,1 1 1 0 0,-1-1 0 0 0,2 0 0 0 0,2-2 71 0 0,0 0 1 0 0,1 1 0 0 0,0-1 0 0 0,5-2 0 0 0,1 0 74 0 0,2-1-36 0 0,0 1 0 0 0,16-5 0 0 0,-16 7-60 0 0,0-2 0 0 0,22-11-1 0 0,-21 11-9 0 0,11-8-32 0 0,-23 13-17 0 0,0-1 0 0 0,-1 1 0 0 0,1-1 0 0 0,-1 1 0 0 0,1 0 1 0 0,0 0-1 0 0,-1 0 0 0 0,1 0 0 0 0,0 0 0 0 0,2 0 0 0 0,4 0 7 0 0,16 0 19 0 0,46 3-1 0 0,-38 0-14 0 0,-24-2 4 0 0,0 1 1 0 0,0-1 0 0 0,-1 2 0 0 0,1-1 0 0 0,14 7-1 0 0,-21-8-97 0 0,-1 1 12 0 0,0 4 46 0 0,0-3 14 0 0,0 1 0 0 0,-1 0 0 0 0,2 0 0 0 0,-1-1 1 0 0,0 1-1 0 0,1 0 0 0 0,0 0 0 0 0,-1-1 0 0 0,2 1 1 0 0,-1 0-1 0 0,0-1 0 0 0,1 1 0 0 0,-1-1 0 0 0,4 4 0 0 0,-3-3 6 0 0,1 1 0 0 0,-1-1 0 0 0,0 1-1 0 0,0 0 1 0 0,-1-1 0 0 0,1 1 0 0 0,-1 0 0 0 0,0 0-1 0 0,0 0 1 0 0,-1 0 0 0 0,1 0 0 0 0,-1 6-1 0 0,1 4 30 0 0,-1-11-23 0 0,0 0-1 0 0,0 0 1 0 0,0-1 0 0 0,0 1 0 0 0,-1 0 0 0 0,0 0 0 0 0,1 0-1 0 0,-2-1 1 0 0,1 1 0 0 0,-2 4 0 0 0,-2 2 21 0 0,-1 0 0 0 0,-7 10-1 0 0,-6 10 53 0 0,5-5-12 0 0,10-21-49 0 0,1 1 1 0 0,0 0-1 0 0,1 0 1 0 0,-1 0-1 0 0,1 0 1 0 0,0 1-1 0 0,0-1 1 0 0,-2 11-1 0 0,3-1 20 0 0,0 0 0 0 0,0 0-1 0 0,3 17 1 0 0,-2-31-32 0 0,0 1-1 0 0,0-1 1 0 0,0 1-1 0 0,0-1 1 0 0,-1 1 0 0 0,1-1-1 0 0,0 0 1 0 0,-1 1 0 0 0,1-1-1 0 0,-1 0 1 0 0,0 1-1 0 0,1-1 1 0 0,-1 0 0 0 0,0 0-1 0 0,-1 2 1 0 0,-18 18 84 0 0,5-6-25 0 0,10-10-36 0 0,-1 1 0 0 0,0-1 0 0 0,0 0 0 0 0,-1-1 0 0 0,-9 6 0 0 0,10-7 5 0 0,1 0-1 0 0,0 0 1 0 0,0 1 0 0 0,1-1 0 0 0,-1 1 0 0 0,1 0 0 0 0,-1 0 0 0 0,1 0-1 0 0,-5 9 1 0 0,7-10-29 0 0,1-1-1 0 0,0 1 0 0 0,1 0 0 0 0,-1-1 1 0 0,0 1-1 0 0,1 0 0 0 0,0 0 0 0 0,0 0 1 0 0,0 0-1 0 0,0-1 0 0 0,0 1 0 0 0,0 0 1 0 0,1 0-1 0 0,-1 0 0 0 0,1-1 0 0 0,0 1 1 0 0,1 3-1 0 0,2 10 1 0 0,-4-4-7 0 0,-1-10 0 0 0,1 0 0 0 0,-1 0 0 0 0,0 0 0 0 0,0 0 0 0 0,1 0 0 0 0,-2-1 0 0 0,1 1 0 0 0,0 0 0 0 0,0 0 0 0 0,0-1 0 0 0,-1 1 0 0 0,1 0 0 0 0,-1-1 0 0 0,0 0 0 0 0,1 1 0 0 0,-1-1 0 0 0,0 0 0 0 0,0 0 0 0 0,1 0 0 0 0,-1 0 0 0 0,0 0 0 0 0,0 0 0 0 0,-4 0 0 0 0,-2 3 0 0 0,-1 1 0 0 0,-14 8 0 0 0,3 6 0 0 0,19-19 0 0 0,1 0 0 0 0,0 0 0 0 0,0 1 0 0 0,-1-1 0 0 0,1 0 0 0 0,0 1 0 0 0,-1-1 0 0 0,1 0 0 0 0,0 1 0 0 0,0-1 0 0 0,0 1 0 0 0,-1-1 0 0 0,1 0 0 0 0,0 1 0 0 0,0-1 0 0 0,0 1 0 0 0,0-1 0 0 0,0 0 0 0 0,0 1 0 0 0,0 0 0 0 0,0 1 2 0 0,9 12 10 0 0,-8-13-10 0 0,-2 0 6 0 0,1-1 1 0 0,0 1-1 0 0,0 0 0 0 0,-1-1 0 0 0,1 1 0 0 0,0-1 0 0 0,-1 1 0 0 0,1-1 0 0 0,-1 1 0 0 0,1-1 0 0 0,-1 1 1 0 0,1-1-1 0 0,-1 1 0 0 0,1-1 0 0 0,-1 0 0 0 0,0 1 0 0 0,0 0 5 0 0,-35 23 41 0 0,33-22-37 0 0,-1 0 0 0 0,1-1 0 0 0,-1 1 0 0 0,0-1-1 0 0,1 1 1 0 0,-1-1 0 0 0,0 0 0 0 0,0 0 0 0 0,-4 0 0 0 0,14 2 50 0 0,3 2-14 0 0,-9-5-52 0 0,0 1 0 0 0,1-1 1 0 0,-1 0-1 0 0,0 0 0 0 0,0 0 1 0 0,1 0-1 0 0,-1 0 0 0 0,0 0 1 0 0,0 0-1 0 0,1 0 0 0 0,-1 0 1 0 0,0 1-1 0 0,0-1 0 0 0,1 0 1 0 0,-1 0-1 0 0,0 0 0 0 0,0 0 1 0 0,0 1-1 0 0,0-1 0 0 0,1 0 0 0 0,-1 0 1 0 0,0 0-1 0 0,0 1 0 0 0,0-1 1 0 0,0 0-1 0 0,0 0 0 0 0,0 1 1 0 0,0-1-1 0 0,1 0 0 0 0,-1 0 1 0 0,0 1-1 0 0,0-1 0 0 0,0 0 1 0 0,0 1-1 0 0,0-1 0 0 0,0 0 1 0 0,0 0-1 0 0,0 1 0 0 0,0-1 1 0 0,-1 0-1 0 0,1 0 0 0 0,0 1 1 0 0,0-1-1 0 0,0 0 0 0 0,0 0 1 0 0,0 1-1 0 0,0-1 0 0 0,0 0 1 0 0,-1 0-1 0 0,1 0 0 0 0,0 1 1 0 0,0-1-1 0 0,0 0 0 0 0,0 0 1 0 0,-1 0-1 0 0,1 0 0 0 0,0 1 1 0 0,-10 5 7 0 0,8-4-4 0 0,0-1 1 0 0,-1 1-1 0 0,1-1 0 0 0,-1 0 0 0 0,1 0 0 0 0,-1 0 0 0 0,0 0 0 0 0,1 0 1 0 0,-1-1-1 0 0,0 1 0 0 0,0-1 0 0 0,0 0 0 0 0,-5 0 0 0 0,8 0-1 0 0,-1 0-1 0 0,0 0 1 0 0,1 0-1 0 0,-1 0 1 0 0,0 0-1 0 0,1 0 1 0 0,-1 0 0 0 0,0 0-1 0 0,1 0 1 0 0,-1 0-1 0 0,1 0 1 0 0,-1 1-1 0 0,0-1 1 0 0,1 0-1 0 0,-1 0 1 0 0,0 1-1 0 0,2 8 69 0 0,-1-9-59 0 0,1 0-1 0 0,-1 1 0 0 0,0-1 1 0 0,1 0-1 0 0,-1 0 1 0 0,0 1-1 0 0,1-1 0 0 0,-1 0 1 0 0,1 0-1 0 0,-1 0 0 0 0,1 0 1 0 0,-1 0-1 0 0,0 0 1 0 0,1 0-1 0 0,-1 0 0 0 0,1 1 1 0 0,-1-2-1 0 0,1 1 1 0 0,-1 0-1 0 0,0 0 0 0 0,1 0 1 0 0,-1 0-1 0 0,1 0 0 0 0,-1 0 1 0 0,1 0-1 0 0,-1 0 1 0 0,1-1-1 0 0,-1 1-11 0 0,0 0 1 0 0,-1 0-1 0 0,1 0 1 0 0,0 0-1 0 0,0 0 1 0 0,0 0-1 0 0,0 0 1 0 0,-1 0-1 0 0,1 0 1 0 0,0 0-1 0 0,0 0 1 0 0,0-1-1 0 0,0 1 1 0 0,-1 0-1 0 0,1 0 1 0 0,0 0-1 0 0,0 0 1 0 0,0 0-1 0 0,0 0 1 0 0,0 0-1 0 0,0-1 1 0 0,-1 1-1 0 0,1 0 1 0 0,0 0-1 0 0,0 0 1 0 0,0 0-1 0 0,0-1 1 0 0,0 1-1 0 0,0 0 1 0 0,0 0-1 0 0,0 0 1 0 0,0 0-1 0 0,0-1 1 0 0,0 1-1 0 0,0 0 1 0 0,0 0-1 0 0,0 0 1 0 0,0-1-1 0 0,0 1 1 0 0,0 0-1 0 0,0 0 1 0 0,8-6 47 0 0,-6 5-54 0 0,5-2 28 0 0,3-3-16 0 0,1 0 1 0 0,0 1-1 0 0,1 0 0 0 0,-1 1 0 0 0,23-5 0 0 0,21-1-7 0 0,66-22 0 0 0,-73 18 9 0 0,-32 11-16 0 0,0-2 0 0 0,0 0 0 0 0,16-8-1 0 0,11-5-440 0 0,69-21 1 0 0,-100 35 380 0 0,114-30-2832 0 0,-96 26-1307 0 0,5-3-2370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08.745"/>
    </inkml:context>
    <inkml:brush xml:id="br0">
      <inkml:brushProperty name="width" value="0.1" units="cm"/>
      <inkml:brushProperty name="height" value="0.1" units="cm"/>
    </inkml:brush>
  </inkml:definitions>
  <inkml:trace contextRef="#ctx0" brushRef="#br0">56 67 456 0 0,'0'0'-1'0'0,"0"0"1"0"0,-1 0-1 0 0,1 0 1 0 0,0 0-1 0 0,0 0 0 0 0,-1 0 1 0 0,1 0-1 0 0,0 0 1 0 0,0 0-1 0 0,-1 0 1 0 0,1 0-1 0 0,0 0 0 0 0,-1 0 1 0 0,1 0-1 0 0,0 0 1 0 0,0 0-1 0 0,-1-1 0 0 0,1 1 1 0 0,0 0-1 0 0,0 0 1 0 0,-1 0-1 0 0,1 0 1 0 0,0 0-1 0 0,0-1 0 0 0,0 1 1 0 0,-1 0-1 0 0,1 0 1 0 0,0 0-1 0 0,0-1 0 0 0,0 1 1 0 0,0 0-1 0 0,-1 0 1 0 0,1 0-1 0 0,0-1 1 0 0,0 1-1 0 0,0 0 0 0 0,0-1 1 0 0,3-7 328 0 0,-1 5 782 0 0,-2 2 474 0 0,5-6 1565 0 0,-3 5-2968 0 0,-1 1-80 0 0,1 0 1 0 0,-1 0-1 0 0,0 0 0 0 0,0 0 1 0 0,0 0-1 0 0,0 0 1 0 0,0 0-1 0 0,0 0 1 0 0,0-2-1 0 0,-1 3-77 0 0,0-1-1 0 0,0 1 1 0 0,0-1 0 0 0,0 1 0 0 0,0-1-1 0 0,0 1 1 0 0,0-1 0 0 0,0 1 0 0 0,0-1-1 0 0,0 1 1 0 0,0-1 0 0 0,-1 1-1 0 0,1 0 1 0 0,0-1 0 0 0,0 1 0 0 0,-1-1-1 0 0,1 1 1 0 0,0-1 0 0 0,-1 1 0 0 0,1 0-1 0 0,0-1 1 0 0,-1 1 0 0 0,1 0-1 0 0,0 0 1 0 0,-1-1 0 0 0,1 1 0 0 0,-1 0-1 0 0,1 0 1 0 0,-1-1 0 0 0,1 1 0 0 0,-1 0-1 0 0,1 0 1 0 0,0 0 0 0 0,-2 0-1 0 0,-3-3 220 0 0,-1 1 0 0 0,1 0 0 0 0,-1 1 0 0 0,0-1-1 0 0,0 1 1 0 0,0 0 0 0 0,0 1 0 0 0,-7-1 0 0 0,11 1 109 0 0,2 0 20 0 0,0 0 82 0 0,0 0 33 0 0,0 0 8 0 0,0 0-2 0 0,0 0-12 0 0,1-1-327 0 0,1 1 1 0 0,-1-1-1 0 0,0 1 0 0 0,0 0 0 0 0,1-1 1 0 0,-1 1-1 0 0,0 0 0 0 0,1 0 0 0 0,-1 0 0 0 0,0 0 1 0 0,2 0-1 0 0,-2 0-43 0 0,-5 20 526 0 0,3-16-598 0 0,1 1 0 0 0,0-1 0 0 0,0 1 0 0 0,1-1 0 0 0,0 5 0 0 0,2 14 67 0 0,-2-1-22 0 0,2 0 0 0 0,0-1 0 0 0,1 1 0 0 0,14 40-1 0 0,7 35 931 0 0,-19-57-532 0 0,-4-19-145 0 0,6 22 0 0 0,-5-31-300 0 0,2 3-127 0 0,-2-1 0 0 0,0 1 0 0 0,0 1 0 0 0,-1-1 1 0 0,-1 0-1 0 0,-1 18 0 0 0,-14 46-212 0 0,6-41 404 0 0,-5 12 60 0 0,9-40-138 0 0,1 1-1 0 0,1 0 0 0 0,-1 0 0 0 0,0 20 1 0 0,4-22-16 0 0,0 0 1 0 0,1 1-1 0 0,0-1 1 0 0,6 16-1 0 0,-5-17 14 0 0,17 35 45 0 0,-13-28-52 0 0,-7-14-15 0 0,1 0 0 0 0,-1-1 0 0 0,0 1 0 0 0,0 0 0 0 0,1 0 0 0 0,-1 0 0 0 0,0-1 0 0 0,0 1 0 0 0,0 0 0 0 0,0 0 0 0 0,0 0 0 0 0,0 0 0 0 0,-1-1 0 0 0,1 1 0 0 0,0 0 0 0 0,0 0 0 0 0,0 0 0 0 0,-1-1 0 0 0,1 1 0 0 0,0 0 0 0 0,-1 0 0 0 0,1-1 0 0 0,-1 1 0 0 0,0 0 0 0 0,0 1 0 0 0,0-1 0 0 0,-1 1 0 0 0,1-1 0 0 0,0 0 0 0 0,-1 0 0 0 0,0 1 0 0 0,1-1 0 0 0,-4 1 0 0 0,-5-1 0 0 0,5 0-1 0 0,-11-2 76 0 0,16 1-67 0 0,-1 0-1 0 0,1 0 1 0 0,-1 0-1 0 0,1 0 0 0 0,-1-1 1 0 0,1 1-1 0 0,-1 0 1 0 0,1 0-1 0 0,-1 0 0 0 0,1-1 1 0 0,0 1-1 0 0,-1 0 1 0 0,1-1-1 0 0,-1 1 1 0 0,1 0-1 0 0,0-1 0 0 0,-1 1 1 0 0,1 0-1 0 0,0-1 1 0 0,-1 1-1 0 0,1-1 0 0 0,0 1 1 0 0,0-1-1 0 0,-1 1 1 0 0,1-1-1 0 0,1-10 166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12.082"/>
    </inkml:context>
    <inkml:brush xml:id="br0">
      <inkml:brushProperty name="width" value="0.05" units="cm"/>
      <inkml:brushProperty name="height" value="0.05" units="cm"/>
    </inkml:brush>
  </inkml:definitions>
  <inkml:trace contextRef="#ctx0" brushRef="#br0">109 46 19895 0 0,'0'0'455'0'0,"0"0"61"0"0,0 0 28 0 0,0 0-61 0 0,-5 1-467 0 0,1 0-79 0 0,0 1 1 0 0,1 0 0 0 0,-1 0 0 0 0,1 1 0 0 0,0-1 0 0 0,0 1-1 0 0,0 0 1 0 0,0 0 0 0 0,0 0 0 0 0,1 0 0 0 0,-1 0 0 0 0,1 0-1 0 0,0 1 1 0 0,-2 3 0 0 0,-4 9-90 0 0,-11 33 0 0 0,15-38 138 0 0,-3 8 108 0 0,1 1-1 0 0,-4 25 1 0 0,9-35-49 0 0,0 1 1 0 0,0-1-1 0 0,1 0 0 0 0,0 1 0 0 0,1-1 0 0 0,3 16 0 0 0,-3-23-22 0 0,0-1 0 0 0,0 1-1 0 0,0-1 1 0 0,0 1-1 0 0,1-1 1 0 0,-1 1 0 0 0,1-1-1 0 0,0 0 1 0 0,0 0 0 0 0,0 0-1 0 0,0 0 1 0 0,0 0-1 0 0,0 0 1 0 0,0 0 0 0 0,1-1-1 0 0,-1 1 1 0 0,0-1 0 0 0,1 1-1 0 0,0-1 1 0 0,-1 0-1 0 0,1 0 1 0 0,0-1 0 0 0,-1 1-1 0 0,1 0 1 0 0,0-1-1 0 0,0 1 1 0 0,0-1 0 0 0,3 0-1 0 0,-1-1 2 0 0,1 0 0 0 0,-1 0 0 0 0,0-1 0 0 0,0 0 0 0 0,1 0 0 0 0,-2 0 0 0 0,1 0 0 0 0,0-1 0 0 0,0 0 0 0 0,-1 0 0 0 0,1 0 0 0 0,-1-1 0 0 0,0 1 0 0 0,0-1 0 0 0,0 0 0 0 0,-1 0 0 0 0,7-9 0 0 0,-6 6-12 0 0,5-6 46 0 0,-1 0 0 0 0,11-27 1 0 0,-17 35-22 0 0,0 0 0 0 0,-1 0 0 0 0,0 0 0 0 0,0-1 0 0 0,0 1 1 0 0,-1-1-1 0 0,0 1 0 0 0,0 0 0 0 0,0-1 0 0 0,0 1 0 0 0,-3-11 0 0 0,-2-8 177 0 0,-7-24 228 0 0,10 40-382 0 0,-1 1 0 0 0,0 0 0 0 0,-1 0 0 0 0,0 0 0 0 0,0 1 0 0 0,0-1 0 0 0,-7-7 0 0 0,-1-4-40 0 0,10 16-177 0 0,1 0 0 0 0,0-1-1 0 0,0 1 1 0 0,-1 0-1 0 0,1 1 1 0 0,-1-1-1 0 0,1 0 1 0 0,-1 0 0 0 0,0 1-1 0 0,0-1 1 0 0,0 1-1 0 0,0-1 1 0 0,-3-1-1 0 0,3 3-5247 0 0,-2 0-1709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09.391"/>
    </inkml:context>
    <inkml:brush xml:id="br0">
      <inkml:brushProperty name="width" value="0.1" units="cm"/>
      <inkml:brushProperty name="height" value="0.1" units="cm"/>
    </inkml:brush>
  </inkml:definitions>
  <inkml:trace contextRef="#ctx0" brushRef="#br0">36 161 5064 0 0,'-1'-1'173'0'0,"0"1"0"0"0,0 0 0 0 0,0 0 0 0 0,0 0 0 0 0,0 0 0 0 0,0 1 0 0 0,1-1 0 0 0,-1 0 0 0 0,0 0 0 0 0,0 0 0 0 0,0 1 0 0 0,0-1 0 0 0,1 0 0 0 0,-1 1 0 0 0,0-1 0 0 0,0 1 0 0 0,1-1 0 0 0,-1 1 0 0 0,0-1 0 0 0,1 1 0 0 0,-1 0 0 0 0,0-1 0 0 0,1 1 0 0 0,-1 0 0 0 0,1-1 0 0 0,-1 1 0 0 0,1 0 0 0 0,-1 1 0 0 0,0 1 285 0 0,1 0-1 0 0,-1 0 1 0 0,1 1-1 0 0,-1-1 1 0 0,1 0-1 0 0,0 5 1 0 0,-1 20 439 0 0,-5 14-373 0 0,3-13-464 0 0,3-27-60 0 0,0 0 1 0 0,0 1-1 0 0,0-1 1 0 0,0 0-1 0 0,0 0 1 0 0,0 0-1 0 0,0 0 0 0 0,1 1 1 0 0,-1-1-1 0 0,1 0 1 0 0,0 0-1 0 0,0 0 1 0 0,0 0-1 0 0,0 0 1 0 0,0 0-1 0 0,0-1 0 0 0,0 1 1 0 0,0 0-1 0 0,1 0 1 0 0,-1-1-1 0 0,1 1 1 0 0,-1-1-1 0 0,1 1 1 0 0,0-1-1 0 0,3 2 0 0 0,-2-1 0 0 0,0-1 0 0 0,0 1 0 0 0,0-1 0 0 0,0 0 0 0 0,0 0 0 0 0,0 0 0 0 0,1-1 0 0 0,-1 1 0 0 0,0-1 0 0 0,0 0 0 0 0,0 0 0 0 0,1 0 0 0 0,-1 0 0 0 0,0 0 0 0 0,0-1 0 0 0,0 1 0 0 0,6-3 0 0 0,7-2 17 0 0,-4 1 20 0 0,1 0 0 0 0,-1-1-1 0 0,0 0 1 0 0,0-1 0 0 0,-1 0-1 0 0,0-1 1 0 0,0 0 0 0 0,18-16 0 0 0,-17 10 124 0 0,1 0 1 0 0,-2-1 0 0 0,16-23 0 0 0,-23 30-10 0 0,0 0 1 0 0,-1 0-1 0 0,0 0 1 0 0,0 0-1 0 0,-1 0 0 0 0,1-1 1 0 0,-2 0-1 0 0,1 1 1 0 0,-1-1-1 0 0,0-12 0 0 0,0 14-79 0 0,-1 1 0 0 0,-1 0-1 0 0,1 0 1 0 0,-1 0-1 0 0,0 0 1 0 0,0 0-1 0 0,0 0 1 0 0,-1 0 0 0 0,0 0-1 0 0,1 0 1 0 0,-2 1-1 0 0,1-1 1 0 0,-5-6-1 0 0,5 8-108 0 0,0 1-1 0 0,0-1 1 0 0,0 1-1 0 0,0-1 1 0 0,0 1-1 0 0,0 0 1 0 0,-1-1-1 0 0,1 1 1 0 0,-1 1-1 0 0,1-1 1 0 0,-1 0-1 0 0,0 1 1 0 0,0-1-1 0 0,0 1 1 0 0,0 0-1 0 0,0 0 1 0 0,0 0-1 0 0,0 0 1 0 0,0 0-1 0 0,0 1 1 0 0,-1 0-1 0 0,-4-1 0 0 0,-2 1-396 0 0,0 0-1 0 0,-1 0 0 0 0,1 1 1 0 0,0 1-1 0 0,0 0 0 0 0,0 0 1 0 0,0 0-1 0 0,1 1 0 0 0,-1 1 1 0 0,-9 5-1 0 0,8-2-1267 0 0,3 5-2499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10.115"/>
    </inkml:context>
    <inkml:brush xml:id="br0">
      <inkml:brushProperty name="width" value="0.1" units="cm"/>
      <inkml:brushProperty name="height" value="0.1" units="cm"/>
    </inkml:brush>
  </inkml:definitions>
  <inkml:trace contextRef="#ctx0" brushRef="#br0">486 26 1376 0 0,'2'-8'128'0'0,"-1"-9"6987"0"0,-1 17-7002 0 0,0 0 1 0 0,0 0-1 0 0,0 0 0 0 0,-1 0 0 0 0,1 0 0 0 0,0 0 0 0 0,0 0 0 0 0,0 0 0 0 0,0-1 1 0 0,0 1-1 0 0,0 0 0 0 0,0 0 0 0 0,-1 0 0 0 0,1 0 0 0 0,0 0 0 0 0,0 0 0 0 0,0 0 1 0 0,0 0-1 0 0,0 0 0 0 0,-1 0 0 0 0,1 0 0 0 0,0 0 0 0 0,0 0 0 0 0,0 0 0 0 0,0 0 1 0 0,0 0-1 0 0,-1 0 0 0 0,1 0 0 0 0,0 0 0 0 0,0 0 0 0 0,0 1 0 0 0,0-1 1 0 0,0 0-1 0 0,0 0 0 0 0,0 0 0 0 0,-1 0 0 0 0,1 0 0 0 0,0 0 0 0 0,0 0 0 0 0,0 0 1 0 0,0 0-1 0 0,0 1 0 0 0,0-1 0 0 0,0 0 0 0 0,0 0 0 0 0,0 0 0 0 0,0 0 0 0 0,-1 0 1 0 0,-17 27 4403 0 0,12-17-5714 0 0,-2 5 1137 0 0,0 2 0 0 0,1-1 0 0 0,1 1 0 0 0,-8 33 0 0 0,5-19 12 0 0,-51 144-131 0 0,-1 4 156 0 0,-90 344 1361 0 0,135-455-1013 0 0,-10 78-1 0 0,11-48-69 0 0,9-64-164 0 0,2-9-54 0 0,0-1 0 0 0,-2 0 1 0 0,-1-1-1 0 0,-9 24 1 0 0,10-31-29 0 0,5-12-10 0 0,-1-1-1 0 0,1 1 1 0 0,-1-1-1 0 0,0 1 1 0 0,1-1-1 0 0,-2 0 1 0 0,1 0-1 0 0,-4 5 1 0 0,-3 0-1831 0 0,11-16-607 0 0,1-1 2387 0 0,10-17-1482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10.496"/>
    </inkml:context>
    <inkml:brush xml:id="br0">
      <inkml:brushProperty name="width" value="0.1" units="cm"/>
      <inkml:brushProperty name="height" value="0.1" units="cm"/>
    </inkml:brush>
  </inkml:definitions>
  <inkml:trace contextRef="#ctx0" brushRef="#br0">107 4 2304 0 0,'-4'-3'49'0'0,"0"2"10"0"0,-9 11 585 0 0,-2 4 7923 0 0,3 1-3405 0 0,-9 18-2012 0 0,-10 37-4272 0 0,30-66 1476 0 0,-1 2-368 0 0,1 0-1 0 0,0 0 0 0 0,0 1 1 0 0,0-1-1 0 0,1 0 0 0 0,0 1 1 0 0,0-1-1 0 0,1 0 0 0 0,-1 0 1 0 0,2 1-1 0 0,-1-1 0 0 0,0 0 1 0 0,1 0-1 0 0,0 0 0 0 0,1 0 1 0 0,-1 0-1 0 0,1-1 0 0 0,4 7 1 0 0,-6-11 3 0 0,0 0 0 0 0,0 0 0 0 0,0 0 0 0 0,0 0 0 0 0,0 0 0 0 0,0 0 0 0 0,0 0 0 0 0,0 0 0 0 0,0 0 0 0 0,1-1 0 0 0,-1 1 0 0 0,0-1-1 0 0,0 1 1 0 0,1-1 0 0 0,-1 1 0 0 0,0-1 0 0 0,1 0 0 0 0,-1 1 0 0 0,1-1 0 0 0,-1 0 0 0 0,0 0 0 0 0,1 0 0 0 0,-1 0 0 0 0,1 0 0 0 0,-1-1 0 0 0,3 1 0 0 0,3-2-42 0 0,0-1 0 0 0,1 0 1 0 0,12-6-1 0 0,-6 2 23 0 0,-5 2 68 0 0,-1 0 1 0 0,1 0-1 0 0,-1-1 0 0 0,-1 0 1 0 0,1-1-1 0 0,-1 0 0 0 0,0 0 0 0 0,-1 0 1 0 0,1-1-1 0 0,-1 0 0 0 0,-1 0 1 0 0,0-1-1 0 0,6-11 0 0 0,-10 17 21 0 0,0 1-1 0 0,0-1 1 0 0,0 0-1 0 0,0 1 1 0 0,-1-1-1 0 0,1 0 1 0 0,-1 0-1 0 0,0 0 1 0 0,0 1-1 0 0,0-1 1 0 0,0 0-1 0 0,0 0 1 0 0,0 0-1 0 0,-1 0 1 0 0,1 1 0 0 0,-2-4-1 0 0,0 2-25 0 0,0 0 0 0 0,1 1 0 0 0,-2-1 0 0 0,1 0 0 0 0,0 1 0 0 0,-1-1 1 0 0,0 1-1 0 0,0 0 0 0 0,-6-5 0 0 0,2 2-145 0 0,-1 1-1 0 0,1 0 1 0 0,-1 0 0 0 0,-1 1 0 0 0,1 0 0 0 0,-1 0 0 0 0,1 1-1 0 0,-1 0 1 0 0,-11-2 0 0 0,5 1-1229 0 0,3 0-376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15.134"/>
    </inkml:context>
    <inkml:brush xml:id="br0">
      <inkml:brushProperty name="width" value="0.1" units="cm"/>
      <inkml:brushProperty name="height" value="0.1" units="cm"/>
    </inkml:brush>
  </inkml:definitions>
  <inkml:trace contextRef="#ctx0" brushRef="#br0">83 143 0 0 0,'-1'1'22'0'0,"0"1"0"0"0,0-1 0 0 0,0 0 1 0 0,0 1-1 0 0,0-1 0 0 0,0 0 0 0 0,-1 0 0 0 0,1 0 0 0 0,0 0 1 0 0,-1 0-1 0 0,1 0 0 0 0,-1 0 0 0 0,1 0 0 0 0,-1-1 0 0 0,1 1 1 0 0,-1-1-1 0 0,-2 1 0 0 0,-32 6 2982 0 0,27-5-1163 0 0,6-2 851 0 0,1 2-108 0 0,2-2-2602 0 0,-6 5 2335 0 0,6-5-2215 0 0,0 0 0 0 0,0 1 0 0 0,0-1 0 0 0,0 0 0 0 0,0 0 0 0 0,0 1 0 0 0,1-1 0 0 0,-1 0 0 0 0,0 0 0 0 0,0 0 0 0 0,0 1 0 0 0,1-1 0 0 0,-1 0 0 0 0,0 0 0 0 0,0 0 0 0 0,1 0 0 0 0,-1 0 0 0 0,0 1 0 0 0,0-1 0 0 0,1 0 0 0 0,-1 0 0 0 0,0 0 0 0 0,0 0 0 0 0,1 0 0 0 0,-1 0 0 0 0,0 0 0 0 0,0 0 0 0 0,1 0 0 0 0,-1 0 1 0 0,2 0 566 0 0,-2 0-19 0 0,0-1-51 0 0,4-12-64 0 0,-4 12-502 0 0,1 0 0 0 0,-1 0 1 0 0,1 0-1 0 0,-1 0 0 0 0,1 0 1 0 0,-1 0-1 0 0,0 0 0 0 0,0-1 1 0 0,0 1-1 0 0,0 0 0 0 0,1 0 1 0 0,-1 0-1 0 0,-1 0 0 0 0,1 0 1 0 0,0 0-1 0 0,0 0 0 0 0,0 0 1 0 0,-1 0-1 0 0,1 0 0 0 0,-1-2 1 0 0,0 2-25 0 0,1 0 1 0 0,-1 0-1 0 0,0-1 0 0 0,1 1 1 0 0,-1 0-1 0 0,1-1 1 0 0,-1 1-1 0 0,1-1 1 0 0,0 1-1 0 0,0 0 0 0 0,0-1 1 0 0,-1 1-1 0 0,1-1 1 0 0,0 1-1 0 0,1-1 0 0 0,-1 1 1 0 0,0 0-1 0 0,0-1 1 0 0,1 1-1 0 0,-1-1 1 0 0,0 1-1 0 0,1 0 0 0 0,0-1 1 0 0,0 0-1 0 0,4-16 10 0 0,-4 15-19 0 0,0 0 0 0 0,0 0 0 0 0,0 0 0 0 0,0 0 0 0 0,0 1 0 0 0,1-1 0 0 0,-1 0 0 0 0,1 1 0 0 0,-1-1 0 0 0,1 1 0 0 0,0 0 0 0 0,0-1 0 0 0,1 1 0 0 0,-1 0 0 0 0,0 0 0 0 0,1 0 0 0 0,-1 1 0 0 0,1-1 0 0 0,5-2 0 0 0,5-2 0 0 0,0 0 0 0 0,0 2 0 0 0,17-4 0 0 0,-21 5 0 0 0,5-1-13 0 0,1 1 0 0 0,-1 1-1 0 0,0 0 1 0 0,20 0 0 0 0,-19 3-35 0 0,-12 1 28 0 0,0-1 1 0 0,-2 0 16 0 0,1-1 0 0 0,-1 0 0 0 0,0 0 0 0 0,0 1-1 0 0,1-1 1 0 0,-1 1 0 0 0,0-1 0 0 0,0 1 0 0 0,0-1 0 0 0,1 1-1 0 0,-1 0 1 0 0,0 0 0 0 0,0-1 0 0 0,0 1 0 0 0,0 0 0 0 0,0 0 0 0 0,-1 0-1 0 0,1 0 1 0 0,0 0 0 0 0,0 0 0 0 0,-1 0 0 0 0,1 1 0 0 0,0-1 0 0 0,0 1-1 0 0,1 2 4 0 0,0-1 0 0 0,1 0 0 0 0,0-1 0 0 0,-1 1 0 0 0,1 0 0 0 0,0-1 0 0 0,4 3 0 0 0,10 9 0 0 0,-3 1 1 0 0,-1 1 0 0 0,22 35 0 0 0,-24-32 7 0 0,-8-14-2 0 0,0 1 0 0 0,-1 0 0 0 0,1 0 0 0 0,-2 0 1 0 0,1 0-1 0 0,-1 0 0 0 0,1 0 0 0 0,-2 0 0 0 0,1 1 0 0 0,-1-1 0 0 0,-1 12 0 0 0,1-5 16 0 0,-2-1 0 0 0,0 1 0 0 0,-1-1 0 0 0,0 1 0 0 0,-5 13 0 0 0,4-19 5 0 0,0 0-1 0 0,0 0 0 0 0,0 0 0 0 0,-1-1 0 0 0,-5 7 0 0 0,3-5 52 0 0,1 0 0 0 0,-7 13 0 0 0,-40 82 150 0 0,46-88-289 0 0,0 0 1 0 0,-8 27-1 0 0,11-28 140 0 0,-1 0 0 0 0,-1 0 1 0 0,-12 22-1 0 0,14-30-44 0 0,0-1 0 0 0,-1 0 0 0 0,1 0 0 0 0,-1-1 0 0 0,-1 1 0 0 0,1-1 0 0 0,0 0 1 0 0,-1-1-1 0 0,-8 5 0 0 0,6-4 22 0 0,1 1 0 0 0,-1 0 1 0 0,1 0-1 0 0,0 1 0 0 0,-7 6 0 0 0,12-10-35 0 0,0 0-1 0 0,0-1 0 0 0,0 1 0 0 0,0-1 0 0 0,-1 1 1 0 0,-4 1-1 0 0,4-2 10 0 0,1 1 0 0 0,-1-1 1 0 0,1 1-1 0 0,-1-1 0 0 0,-4 5 0 0 0,6-5 81 0 0,1-1 3 0 0,0 0 12 0 0,0 0 7 0 0,48 3 580 0 0,-45-3-484 0 0,-3 0-10 0 0,0 0-52 0 0,0 0-28 0 0,0 0-4 0 0,3 0-22 0 0,177-26-92 0 0,-166 25-16 0 0,11-1-32 0 0,0-1-1 0 0,0-2 1 0 0,-1 0 0 0 0,30-10 0 0 0,-9-12-145 0 0,73-23-661 0 0,-93 38 399 0 0,-11 6-746 0 0,-1-1-1 0 0,1 0 0 0 0,14-12 0 0 0,-10 4-5171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15.715"/>
    </inkml:context>
    <inkml:brush xml:id="br0">
      <inkml:brushProperty name="width" value="0.1" units="cm"/>
      <inkml:brushProperty name="height" value="0.1" units="cm"/>
    </inkml:brush>
  </inkml:definitions>
  <inkml:trace contextRef="#ctx0" brushRef="#br0">211 71 920 0 0,'0'-1'67'0'0,"8"-18"1098"0"0,-8 17-371 0 0,1 0-1 0 0,0-1 1 0 0,0 1-1 0 0,-1 0 1 0 0,1 0-1 0 0,1 0 1 0 0,-1-1 0 0 0,0 1-1 0 0,0 0 1 0 0,1 1-1 0 0,-1-1 1 0 0,1 0-1 0 0,0 0 1 0 0,3-2 0 0 0,-6 3-694 0 0,1 1 1 0 0,0-1-1 0 0,0 1 1 0 0,-1-1-1 0 0,1 1 1 0 0,-1-1-1 0 0,1 1 1 0 0,0-1-1 0 0,-1 1 1 0 0,1-1 0 0 0,-1 1-1 0 0,1-1 1 0 0,-1 1-1 0 0,1 0 1 0 0,-1-1-1 0 0,0 1 1 0 0,-5-2 35 0 0,0 0 1 0 0,0 0-1 0 0,0 1 1 0 0,0 0-1 0 0,0 0 1 0 0,0 1-1 0 0,0-1 0 0 0,0 1 1 0 0,0 1-1 0 0,0-1 1 0 0,-1 1-1 0 0,-9 3 1 0 0,15-4-130 0 0,0 0-3 0 0,0 0-1 0 0,0 0 0 0 0,-1 1 1 0 0,1-1-1 0 0,0 1 0 0 0,0-1 1 0 0,0 1-1 0 0,0-1 1 0 0,0 1-1 0 0,0-1 0 0 0,0 1 1 0 0,0 0-1 0 0,0 0 0 0 0,0-1 1 0 0,0 1-1 0 0,0 0 1 0 0,1 0-1 0 0,-1 0 0 0 0,-1 2 1 0 0,0 0 5 0 0,1 1 0 0 0,0-1 0 0 0,0 1 0 0 0,0-1 0 0 0,-1 5-1 0 0,-1 7-20 0 0,-1 4-7 0 0,1 1-1 0 0,0-1 0 0 0,1 31 0 0 0,2-30 20 0 0,-2 0 0 0 0,0 0 0 0 0,-4 20-1 0 0,-17 37 9 0 0,-9 49 400 0 0,8-30 50 0 0,19-79-406 0 0,4-12-45 0 0,0 1 0 0 0,0-1-1 0 0,1 0 1 0 0,0 1 0 0 0,0-1 0 0 0,0 1 0 0 0,1-1 0 0 0,0 0 0 0 0,0 0-1 0 0,0 1 1 0 0,1-1 0 0 0,-1 0 0 0 0,1 0 0 0 0,0 0 0 0 0,1 0 0 0 0,-1-1 0 0 0,1 1-1 0 0,0 0 1 0 0,0-1 0 0 0,1 0 0 0 0,-1 0 0 0 0,1 0 0 0 0,0 0 0 0 0,0-1 0 0 0,0 1-1 0 0,1-1 1 0 0,-1 0 0 0 0,1 0 0 0 0,-1-1 0 0 0,1 1 0 0 0,0-1 0 0 0,10 3-1 0 0,-2-2-1 0 0,0-1 0 0 0,0 0 0 0 0,0 0 0 0 0,0-1 0 0 0,0-1 0 0 0,0 0-1 0 0,0-1 1 0 0,1-1 0 0 0,-1 0 0 0 0,12-3 0 0 0,-16 2 8 0 0,-1 0 1 0 0,0 0 0 0 0,0-1 0 0 0,0 0-1 0 0,-1-1 1 0 0,1 0 0 0 0,-1 0-1 0 0,0 0 1 0 0,0-1 0 0 0,-1 0 0 0 0,0 0-1 0 0,0 0 1 0 0,8-13 0 0 0,-6 8 31 0 0,-1 0 1 0 0,-1 0-1 0 0,0-1 1 0 0,0 0-1 0 0,-1 0 1 0 0,0 0-1 0 0,-1-1 1 0 0,-1 1-1 0 0,0-1 1 0 0,-1 0-1 0 0,0 0 1 0 0,-1 0-1 0 0,0 0 1 0 0,-2-21-1 0 0,0 28-20 0 0,0-16 118 0 0,-2 0-1 0 0,-6-30 1 0 0,6 44-119 0 0,1 1 1 0 0,-1-1 0 0 0,-1 0-1 0 0,1 1 1 0 0,-1 0 0 0 0,-1 0-1 0 0,1 0 1 0 0,-1 0-1 0 0,-10-10 1 0 0,-7-5-48 0 0,-1 2 0 0 0,-1 1 0 0 0,-1 1 1 0 0,0 1-1 0 0,-1 1 0 0 0,-39-18 0 0 0,58 31-216 0 0,0 0 1 0 0,0 1-1 0 0,0 0 0 0 0,0 0 1 0 0,-1 0-1 0 0,1 1 0 0 0,-1 0 1 0 0,1 1-1 0 0,-1 0 0 0 0,1 0 1 0 0,-10 1-1 0 0,4 2-6019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16.290"/>
    </inkml:context>
    <inkml:brush xml:id="br0">
      <inkml:brushProperty name="width" value="0.1" units="cm"/>
      <inkml:brushProperty name="height" value="0.1" units="cm"/>
    </inkml:brush>
  </inkml:definitions>
  <inkml:trace contextRef="#ctx0" brushRef="#br0">199 1 14856 0 0,'0'0'332'0'0,"0"0"50"0"0,0 0 26 0 0,0 0-42 0 0,-9 2-223 0 0,7-1-129 0 0,-1 0-1 0 0,1 0 0 0 0,-1 0 1 0 0,1 0-1 0 0,0 1 0 0 0,-1-1 0 0 0,1 1 1 0 0,-4 3-1 0 0,-8 5 181 0 0,10-7-156 0 0,0 0-1 0 0,0 1 1 0 0,0-1 0 0 0,0 1 0 0 0,1 0-1 0 0,0 0 1 0 0,0 1 0 0 0,-5 7 0 0 0,-2 4-57 0 0,5-9-3 0 0,1 1 0 0 0,-1 0-1 0 0,1 0 1 0 0,1 0 0 0 0,-3 10 0 0 0,3-10 9 0 0,0-1 0 0 0,-1-1-1 0 0,0 1 1 0 0,-6 9 0 0 0,-9 15 1 0 0,15-24 11 0 0,2-5-4 0 0,1 1 0 0 0,-1 0 0 0 0,1-1 1 0 0,0 1-1 0 0,0 0 0 0 0,0 0 0 0 0,0 0 0 0 0,0 0 1 0 0,1 0-1 0 0,-1 0 0 0 0,1 0 0 0 0,0 5 0 0 0,0-8 3 0 0,0 1-1 0 0,0-1 0 0 0,1 1 0 0 0,-1-1 0 0 0,0 1 0 0 0,0-1 0 0 0,1 1 0 0 0,-1-1 0 0 0,0 1 0 0 0,1-1 0 0 0,-1 1 0 0 0,1-1 0 0 0,-1 0 0 0 0,1 1 0 0 0,-1-1 0 0 0,0 0 0 0 0,1 1 0 0 0,-1-1 0 0 0,1 0 0 0 0,-1 0 0 0 0,1 1 0 0 0,0-1 0 0 0,-1 0 0 0 0,1 0 0 0 0,-1 0 0 0 0,1 0 0 0 0,-1 0 0 0 0,1 0 0 0 0,0 0 0 0 0,-1 0 1 0 0,1 0-1 0 0,-1 0 0 0 0,1 0 0 0 0,-1 0 0 0 0,1 0 0 0 0,0 0 0 0 0,0-1 0 0 0,24-5-61 0 0,-12 1 44 0 0,-1-2-1 0 0,0 0 1 0 0,0 0-1 0 0,0-1 1 0 0,-1 0-1 0 0,11-10 0 0 0,-20 16 24 0 0,-1 0 0 0 0,1 0 0 0 0,0 0 0 0 0,-1 0 0 0 0,1 0 0 0 0,-1-1 0 0 0,0 1 0 0 0,1 0 0 0 0,-1-1 0 0 0,0 1 0 0 0,-1-1 0 0 0,1 1 0 0 0,0-1 0 0 0,-1 1 0 0 0,1-1 0 0 0,-1 1 0 0 0,0-1 0 0 0,0 0 0 0 0,0 1 0 0 0,0-1 0 0 0,0 1 0 0 0,-1-1 0 0 0,1 1 0 0 0,-2-5-1 0 0,0 2 39 0 0,0-1 0 0 0,-1 0-1 0 0,1 1 1 0 0,-1-1-1 0 0,0 1 1 0 0,-1 0 0 0 0,1 0-1 0 0,-1 0 1 0 0,-6-5-1 0 0,7 7-55 0 0,0 0-1 0 0,-1 1 0 0 0,0 0 0 0 0,1 0 0 0 0,-1 0 0 0 0,0 0 0 0 0,0 0 0 0 0,0 1 0 0 0,0 0 0 0 0,0 0 0 0 0,0 0 0 0 0,-5-1 0 0 0,-2 1-914 0 0,1 0 0 0 0,0 1 0 0 0,-19 1 0 0 0,8 3-3958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16.740"/>
    </inkml:context>
    <inkml:brush xml:id="br0">
      <inkml:brushProperty name="width" value="0.1" units="cm"/>
      <inkml:brushProperty name="height" value="0.1" units="cm"/>
    </inkml:brush>
  </inkml:definitions>
  <inkml:trace contextRef="#ctx0" brushRef="#br0">217 39 6448 0 0,'0'0'498'0'0,"0"-7"-308"0"0,2-7 195 0 0,0 5 1938 0 0,-2 1 5244 0 0,-5 19-7505 0 0,-1-2-121 0 0,2 8-51 0 0,2 1 0 0 0,-2 21 1 0 0,-1 11 1 0 0,-2-2 44 0 0,-7 54-55 0 0,-31 174 171 0 0,20-148 248 0 0,-1 10 111 0 0,-8 42 95 0 0,28-142-404 0 0,-23 179 84 0 0,25-183-151 0 0,-1 19-1283 0 0,5-51 549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17.131"/>
    </inkml:context>
    <inkml:brush xml:id="br0">
      <inkml:brushProperty name="width" value="0.1" units="cm"/>
      <inkml:brushProperty name="height" value="0.1" units="cm"/>
    </inkml:brush>
  </inkml:definitions>
  <inkml:trace contextRef="#ctx0" brushRef="#br0">33 1 8752 0 0,'0'0'673'0'0,"0"0"-90"0"0,0 0 1241 0 0,0 0 588 0 0,0 0 916 0 0,-5 4-1877 0 0,3-3-1219 0 0,1 0-186 0 0,0-1 1 0 0,0 0 0 0 0,0 1-1 0 0,0-1 1 0 0,0 1 0 0 0,0-1 0 0 0,0 1-1 0 0,0-1 1 0 0,0 1 0 0 0,0-1-1 0 0,1 1 1 0 0,-1 0 0 0 0,0 0-1 0 0,1 0 1 0 0,-1-1 0 0 0,0 1-1 0 0,1 0 1 0 0,-1 0 0 0 0,1 0-1 0 0,-1 0 1 0 0,1 0 0 0 0,-1 0 0 0 0,1 0-1 0 0,0 0 1 0 0,0 0 0 0 0,-1 0-1 0 0,1 0 1 0 0,0 0 0 0 0,0 0-1 0 0,0 0 1 0 0,0 1 0 0 0,-3 39 261 0 0,1-34-318 0 0,1 0 0 0 0,1-1-1 0 0,-1 1 1 0 0,1 0-1 0 0,0-1 1 0 0,1 1 0 0 0,0 0-1 0 0,0-1 1 0 0,0 1 0 0 0,3 7-1 0 0,0-6 11 0 0,-3-5 0 0 0,0 0 0 0 0,1 0 0 0 0,-1 0 0 0 0,0 1 0 0 0,0 4 0 0 0,0-6-6 0 0,-1 0-1 0 0,1 0 0 0 0,-1 0 0 0 0,1 0 1 0 0,0 0-1 0 0,-1 0 0 0 0,1 0 0 0 0,0-1 1 0 0,0 1-1 0 0,0 0 0 0 0,1 0 1 0 0,-1-1-1 0 0,0 1 0 0 0,1-1 0 0 0,-1 1 1 0 0,1-1-1 0 0,-1 0 0 0 0,3 2 0 0 0,2 1-67 0 0,1-1-1 0 0,0 1 1 0 0,10 3-1 0 0,-16-6 61 0 0,0-1 8 0 0,0 0 0 0 0,0 0-1 0 0,0 0 1 0 0,0 0 0 0 0,0 0-1 0 0,-1 0 1 0 0,1 0 0 0 0,0 0-1 0 0,0 0 1 0 0,0-1 0 0 0,0 1-1 0 0,-1 0 1 0 0,1 0 0 0 0,0-1-1 0 0,0 1 1 0 0,-1-1 0 0 0,1 1-1 0 0,0 0 1 0 0,0-1 0 0 0,-1 1-1 0 0,1-1 1 0 0,-1 0 0 0 0,1 1-1 0 0,0-1 1 0 0,0 0 0 0 0,8-6 314 0 0,-7 5-245 0 0,0 1 1 0 0,0-1-1 0 0,0 0 0 0 0,0 1 0 0 0,0-1 0 0 0,0 0 0 0 0,2-3 0 0 0,-4 4-18 0 0,1 0 1 0 0,-1 0-1 0 0,1 0 0 0 0,-1 0 1 0 0,1 0-1 0 0,-1 0 0 0 0,1 0 0 0 0,-1 0 1 0 0,0 0-1 0 0,0 0 0 0 0,0 0 1 0 0,0 0-1 0 0,1 0 0 0 0,-1 0 1 0 0,0 0-1 0 0,-1 0 0 0 0,1 0 0 0 0,0 0 1 0 0,0 0-1 0 0,0 0 0 0 0,-1 0 1 0 0,1 0-1 0 0,-1-2 0 0 0,-11-27 1148 0 0,10 24-1058 0 0,0 0 0 0 0,0 0 0 0 0,-1 0 1 0 0,0 0-1 0 0,0 1 0 0 0,-5-7 0 0 0,-2-3-120 0 0,8 11-21 0 0,0 1 0 0 0,0 1 1 0 0,0-1-1 0 0,0 0 0 0 0,-1 0 1 0 0,1 1-1 0 0,-5-4 0 0 0,3 2-170 0 0,-1 0-1 0 0,1-1 0 0 0,-1 1 1 0 0,1-1-1 0 0,1 0 0 0 0,-1 0 1 0 0,-3-8-1 0 0,6 12-972 0 0,-1-1-283 0 0,-3-3-1091 0 0,4 4-4139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23.469"/>
    </inkml:context>
    <inkml:brush xml:id="br0">
      <inkml:brushProperty name="width" value="0.1" units="cm"/>
      <inkml:brushProperty name="height" value="0.1" units="cm"/>
    </inkml:brush>
  </inkml:definitions>
  <inkml:trace contextRef="#ctx0" brushRef="#br0">42 200 456 0 0,'-17'15'387'0'0,"17"-15"-17"0"0,0 1 0 0 0,-1-1 0 0 0,1 1 0 0 0,0-1 0 0 0,0 1 0 0 0,0 0 1 0 0,0-1-1 0 0,0 1 0 0 0,0-1 0 0 0,0 1 0 0 0,0-1 0 0 0,0 1 0 0 0,0 0 1 0 0,0-1-1 0 0,0 1 0 0 0,1 0 0 0 0,-1 0 70 0 0,0-1 0 0 0,1 1-1 0 0,-1-1 1 0 0,0 0 0 0 0,0 1 0 0 0,0-1 0 0 0,0 1 0 0 0,0-1-1 0 0,0 1 1 0 0,0-1 0 0 0,0 1 0 0 0,0-1 0 0 0,0 0 0 0 0,0 1-1 0 0,0-1 1 0 0,0 1 0 0 0,0-1 0 0 0,0 1 0 0 0,-1 0-1 0 0,-8 1-1061 0 0,9-2 708 0 0,-1 0 0 0 0,0 0 0 0 0,1 0 0 0 0,-1 0 0 0 0,0 0 1 0 0,1 0-1 0 0,-1-1 0 0 0,1 1 0 0 0,-1 0 0 0 0,0 0 0 0 0,1-1 0 0 0,-1 1 0 0 0,1 0 1 0 0,-1-1-1 0 0,1 1 0 0 0,-1-1 0 0 0,1 1 0 0 0,-1 0 0 0 0,1-1 0 0 0,-1 1 0 0 0,1-1 1 0 0,0 0-1 0 0,-1 1 0 0 0,1-1 0 0 0,0 1 0 0 0,0-1 0 0 0,-1 1 0 0 0,1-1 0 0 0,0 0 1 0 0,0 0-1 0 0,-1 0-69 0 0,1-1 1 0 0,0 1 0 0 0,0 0-1 0 0,0-1 1 0 0,0 1 0 0 0,0 0-1 0 0,0-1 1 0 0,0 1 0 0 0,0 0-1 0 0,1-1 1 0 0,-1 1-1 0 0,0 0 1 0 0,1 0 0 0 0,0-3-1 0 0,4-2 22 0 0,-1-1 0 0 0,1 1 0 0 0,0 0 0 0 0,1 0 0 0 0,-1 1 0 0 0,8-6 0 0 0,43-29-39 0 0,-50 36 3 0 0,12-7-3 0 0,32-14 0 0 0,-30 16 0 0 0,-1 0 0 0 0,20-14 0 0 0,-32 18-1 0 0,0 1 0 0 0,0 0 0 0 0,1 0-1 0 0,-1 1 1 0 0,1 0 0 0 0,0 0-1 0 0,0 1 1 0 0,0 0 0 0 0,11-2 0 0 0,-14 4 9 0 0,-1 0 1 0 0,1 0-1 0 0,-1 0 1 0 0,1 0-1 0 0,-1 1 1 0 0,1-1-1 0 0,-1 1 1 0 0,1 0-1 0 0,-1 1 1 0 0,0-1-1 0 0,1 1 1 0 0,-1 0 0 0 0,0 0-1 0 0,0 0 1 0 0,0 0-1 0 0,0 1 1 0 0,-1-1-1 0 0,6 6 1 0 0,3 4 27 0 0,-1 0 0 0 0,13 18-1 0 0,-20-24-29 0 0,0 0-1 0 0,-1 0 0 0 0,0 0 0 0 0,0 1 1 0 0,-1-1-1 0 0,0 1 0 0 0,0 0 0 0 0,2 9 0 0 0,-2 4-5 0 0,0 1 0 0 0,-2 0 0 0 0,-3 40 0 0 0,-17 61 1 0 0,4-33 14 0 0,13-74 80 0 0,0 1-1 0 0,-1-1 1 0 0,-1 0-1 0 0,-1-1 0 0 0,0 1 1 0 0,0-1-1 0 0,-2-1 1 0 0,0 1-1 0 0,-16 21 0 0 0,19-30-18 0 0,0 1-1 0 0,-1-1 1 0 0,-8 7-1 0 0,9-9-25 0 0,1 1-1 0 0,-1 0 1 0 0,1 0-1 0 0,0 1 1 0 0,0-1-1 0 0,-6 9 0 0 0,7-8 2 0 0,0-1-1 0 0,0 1 0 0 0,-1-1 0 0 0,-6 5 0 0 0,4-3 26 0 0,6-5-67 0 0,-1 0 1 0 0,1 0-1 0 0,0-1 1 0 0,-1 1-1 0 0,1 0 0 0 0,0 0 1 0 0,0 0-1 0 0,0-1 0 0 0,-1 1 1 0 0,1 0-1 0 0,0 0 1 0 0,0 0-1 0 0,0-1 0 0 0,0 1 1 0 0,0 0-1 0 0,1 0 0 0 0,-1 0 1 0 0,0 0-1 0 0,1 0 1 0 0,3 13 46 0 0,-3-13-48 0 0,0 0 0 0 0,0 0 0 0 0,0 0 0 0 0,-1-1-1 0 0,1 1 1 0 0,0 0 0 0 0,0-1 0 0 0,0 1 0 0 0,0-1 0 0 0,0 1 0 0 0,0-1 0 0 0,0 1 0 0 0,1-1-1 0 0,-1 1 1 0 0,0-1 0 0 0,0 0 0 0 0,0 0 0 0 0,0 0 0 0 0,0 0 0 0 0,0 0 0 0 0,1 0 0 0 0,-1 0-1 0 0,0 0 1 0 0,2-1 0 0 0,2 1 48 0 0,-4 0 24 0 0,-1 0 20 0 0,2 0 84 0 0,70-31 892 0 0,-40 19-918 0 0,-16 6-105 0 0,25-6 0 0 0,106-31 91 0 0,-108 30-144 0 0,8 0 0 0 0,13-1-1272 0 0,0-2 0 0 0,83-36 0 0 0,-69 18-6589 0 0,-52 26 2899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24.996"/>
    </inkml:context>
    <inkml:brush xml:id="br0">
      <inkml:brushProperty name="width" value="0.1" units="cm"/>
      <inkml:brushProperty name="height" value="0.1" units="cm"/>
    </inkml:brush>
  </inkml:definitions>
  <inkml:trace contextRef="#ctx0" brushRef="#br0">18 85 11832 0 0,'0'0'540'0'0,"1"-1"-6"0"0,5-13 338 0 0,-5 13-136 0 0,-1 1 31 0 0,0 0-84 0 0,0 0-387 0 0,-1 2-271 0 0,0-1 0 0 0,0 0 0 0 0,0 1 1 0 0,1 0-1 0 0,-1-1 0 0 0,0 1 0 0 0,1 0 1 0 0,-1-1-1 0 0,0 4 0 0 0,1-3-15 0 0,-6 21-101 0 0,2 1 1 0 0,0-1-1 0 0,2 1 1 0 0,0 0-1 0 0,3 34 0 0 0,0-48 83 0 0,1-1-1 0 0,0 0 0 0 0,0 1 1 0 0,1-1-1 0 0,0 0 0 0 0,0 0 1 0 0,1 0-1 0 0,0-1 0 0 0,1 1 1 0 0,0-1-1 0 0,0 0 0 0 0,8 9 1 0 0,-10-14 7 0 0,1 1 0 0 0,-1 0 0 0 0,1-1 1 0 0,0 0-1 0 0,0 0 0 0 0,0 0 1 0 0,0 0-1 0 0,1-1 0 0 0,-1 0 0 0 0,1 1 1 0 0,-1-2-1 0 0,1 1 0 0 0,0 0 0 0 0,0-1 1 0 0,0 0-1 0 0,0 0 0 0 0,0-1 1 0 0,0 1-1 0 0,0-1 0 0 0,0 0 0 0 0,0 0 1 0 0,0-1-1 0 0,0 0 0 0 0,8-2 1 0 0,2-1 75 0 0,-1 0 0 0 0,27-13 1 0 0,-33 12-23 0 0,-1 1 1 0 0,1-1 0 0 0,-1 0-1 0 0,-1-1 1 0 0,1 1-1 0 0,10-13 1 0 0,-8 8 71 0 0,-1 0 0 0 0,0 0 1 0 0,-1-1-1 0 0,0 0 0 0 0,6-13 1 0 0,-1-1 205 0 0,-10 20-235 0 0,1-1 0 0 0,0 1 1 0 0,-1-1-1 0 0,0 1 1 0 0,0-1-1 0 0,-1 0 0 0 0,0 0 1 0 0,0 1-1 0 0,1-9 0 0 0,-3 5-32 0 0,1 1-1 0 0,-1-1 0 0 0,0 1 0 0 0,-1 0 0 0 0,0 0 0 0 0,0 0 0 0 0,-1 0 0 0 0,0 0 0 0 0,0 0 1 0 0,-1 0-1 0 0,0 1 0 0 0,0 0 0 0 0,-1 0 0 0 0,0 0 0 0 0,0 0 0 0 0,-1 1 0 0 0,-8-8 0 0 0,8 9-58 0 0,-1-2-64 0 0,-1 0-1 0 0,-11-6 0 0 0,17 11 32 0 0,-1 1 0 0 0,0-1-1 0 0,0 1 1 0 0,0 0 0 0 0,0 0 0 0 0,0 0-1 0 0,0 0 1 0 0,0 0 0 0 0,0 1-1 0 0,-7-1 1 0 0,4 1 21 0 0,-1 1 0 0 0,1-1 0 0 0,-1 1 0 0 0,1 0 0 0 0,-1 1 0 0 0,1-1 0 0 0,0 1-1 0 0,-11 5 1 0 0,13-5-504 0 0,0 1-1 0 0,0-1 0 0 0,0 1 0 0 0,0 0 0 0 0,0 0 0 0 0,1 1 0 0 0,-6 5 1 0 0,0 5-5125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22.670"/>
    </inkml:context>
    <inkml:brush xml:id="br0">
      <inkml:brushProperty name="width" value="0.05" units="cm"/>
      <inkml:brushProperty name="height" value="0.05" units="cm"/>
    </inkml:brush>
  </inkml:definitions>
  <inkml:trace contextRef="#ctx0" brushRef="#br0">717 24 6912 0 0,'0'0'528'0'0,"0"0"-76"0"0,0 0 945 0 0,0 0 451 0 0,0 0 88 0 0,0 0-180 0 0,0 0-817 0 0,0 0-362 0 0,0 0-69 0 0,5-16 849 0 0,-5 16-1256 0 0,0 0 0 0 0,0-1 0 0 0,0 1 0 0 0,0 0-1 0 0,0 0 1 0 0,0-1 0 0 0,0 1 0 0 0,0 0 0 0 0,0 0 0 0 0,0-1 0 0 0,0 1 0 0 0,0 0-1 0 0,0 0 1 0 0,0-1 0 0 0,0 1 0 0 0,0 0 0 0 0,-1 0 0 0 0,1-1 0 0 0,0 1-1 0 0,0 0 1 0 0,0 0 0 0 0,0 0 0 0 0,-1-1 0 0 0,1 1 0 0 0,0 0 0 0 0,0 0 0 0 0,0 0-1 0 0,-1 0 1 0 0,1-1 0 0 0,0 1 0 0 0,0 0 0 0 0,-1 0 0 0 0,1 0 0 0 0,0 0-1 0 0,0 0 1 0 0,-1 0 0 0 0,1 0 0 0 0,0 0 0 0 0,0 0 0 0 0,-1 0 0 0 0,1 0 0 0 0,0 0-1 0 0,-1 0 1 0 0,1 0 0 0 0,0 0 0 0 0,0 0 0 0 0,-1 0 0 0 0,1 0 0 0 0,0 0 0 0 0,0 0-1 0 0,-1 0 1 0 0,1 0 0 0 0,0 1 0 0 0,0-1 0 0 0,-1 0 0 0 0,1 0 0 0 0,-20 13-469 0 0,7-4 711 0 0,6-7-317 0 0,0 1 1 0 0,0-1-1 0 0,-12 1 0 0 0,13-2-15 0 0,0 0 0 0 0,1 0 0 0 0,-1 1 0 0 0,1 0 0 0 0,-1 0-1 0 0,1 0 1 0 0,-7 4 0 0 0,-45 21-208 0 0,5-4 186 0 0,21-8 52 0 0,23-12-18 0 0,1 0 1 0 0,0 0-1 0 0,0 1 1 0 0,0 0-1 0 0,-7 7 1 0 0,3-3 49 0 0,-22 13 0 0 0,2-1 29 0 0,14-12-91 0 0,14-7-11 0 0,1 0 0 0 0,0-1 0 0 0,0 1 0 0 0,0 0 0 0 0,0 0 0 0 0,0 0 0 0 0,1 1-1 0 0,-1-1 1 0 0,-2 2 0 0 0,-1 2 7 0 0,1 0 1 0 0,-1 0-1 0 0,0-1 0 0 0,0 0 0 0 0,0 0 0 0 0,0 0 0 0 0,-1-1 0 0 0,1 0 1 0 0,-1 0-1 0 0,-12 4 0 0 0,-7 8 485 0 0,24-15-421 0 0,-4 4 71 0 0,-24 30 77 0 0,28-33-213 0 0,0 0-1 0 0,1 0 1 0 0,-1 0 0 0 0,1 0-1 0 0,-1 0 1 0 0,1 1 0 0 0,-1-1-1 0 0,1 0 1 0 0,0 0 0 0 0,-1 0-1 0 0,1 1 1 0 0,0-1 0 0 0,0 0-1 0 0,0 0 1 0 0,0 0 0 0 0,0 1-1 0 0,0-1 1 0 0,1 2 0 0 0,-1 13 3 0 0,-2-7-56 0 0,0 1 0 0 0,1 14 0 0 0,-2 13-92 0 0,0-19 139 0 0,3-12 0 0 0,-1 0 0 0 0,0 0 0 0 0,-1 0 0 0 0,1 0 0 0 0,-5 11 0 0 0,5-16 0 0 0,0 1 0 0 0,1 0 0 0 0,-1 0 0 0 0,1-1 0 0 0,-1 1 0 0 0,1 0 0 0 0,0 0 0 0 0,0 0 0 0 0,0 0 0 0 0,0 3 0 0 0,0-3 0 0 0,0 0 0 0 0,0 0 0 0 0,0-1 0 0 0,0 1 0 0 0,0 0 0 0 0,-1 0 0 0 0,1 0 0 0 0,-1 0 0 0 0,1 0 0 0 0,-2 3 0 0 0,2-3 640 0 0,6-4-329 0 0,16-10-289 0 0,7-3-112 0 0,-18 12 60 0 0,1 1 0 0 0,-1-1 0 0 0,0 2 1 0 0,1 0-1 0 0,-1 0 0 0 0,1 1 0 0 0,-1 1 0 0 0,1 0 0 0 0,-1 0 1 0 0,1 1-1 0 0,-1 1 0 0 0,0 0 0 0 0,0 0 0 0 0,0 1 0 0 0,17 9 1 0 0,8 5-115 0 0,-2 3 1 0 0,0 0-1 0 0,-2 3 1 0 0,34 29-1 0 0,-34-23 91 0 0,-18-19 18 0 0,-1 1 1 0 0,-1 1-1 0 0,12 15 0 0 0,-20-23 32 0 0,-1 0 0 0 0,0 0 0 0 0,0 1 0 0 0,0-1 0 0 0,-1 1 0 0 0,0-1 0 0 0,0 1 0 0 0,0 0-1 0 0,-1 0 1 0 0,0 0 0 0 0,0 0 0 0 0,0 11 0 0 0,-1-9 19 0 0,0-1-1 0 0,-1 0 0 0 0,0 0 1 0 0,0 0-1 0 0,0 0 1 0 0,-1 0-1 0 0,-3 8 0 0 0,3-10 6 0 0,0-1-1 0 0,-1 1 0 0 0,1-1 0 0 0,-1 0 0 0 0,0 0 1 0 0,-1 0-1 0 0,1 0 0 0 0,-1 0 0 0 0,1-1 0 0 0,-9 6 1 0 0,-1 1 42 0 0,-1-2-1 0 0,0 1 1 0 0,0-2 0 0 0,-1 0 0 0 0,0 0 0 0 0,0-2 0 0 0,-1 0 0 0 0,-15 3 0 0 0,5-3 42 0 0,-13 3 149 0 0,-53 3 1 0 0,17-7-52 0 0,13-1 144 0 0,-78-4 0 0 0,123 0-256 0 0,-33 4 1 0 0,58-1-597 0 0,1 1 0 0 0,-1-1 1 0 0,1-1-1 0 0,8 1 1 0 0,-6-2-331 0 0,0-1 1 0 0,1 0-1 0 0,19-6 0 0 0,27-8-1062 0 0,0-7-14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25.529"/>
    </inkml:context>
    <inkml:brush xml:id="br0">
      <inkml:brushProperty name="width" value="0.1" units="cm"/>
      <inkml:brushProperty name="height" value="0.1" units="cm"/>
    </inkml:brush>
  </inkml:definitions>
  <inkml:trace contextRef="#ctx0" brushRef="#br0">191 1 920 0 0,'0'0'567'0'0,"-2"1"2043"0"0,1 0-1714 0 0,-1 0 0 0 0,0 0 1 0 0,0-1-1 0 0,0 1 0 0 0,1 0 0 0 0,-1-1 0 0 0,0 1 0 0 0,0-1 0 0 0,-4 1 0 0 0,4-1-628 0 0,0 0 1 0 0,0 1-1 0 0,0-1 0 0 0,0 0 0 0 0,0 1 0 0 0,0 0 0 0 0,0-1 1 0 0,0 1-1 0 0,0 0 0 0 0,0 0 0 0 0,1 0 0 0 0,-1 0 0 0 0,0 0 0 0 0,1 1 1 0 0,-4 2-1 0 0,-7 13-241 0 0,0 0 1 0 0,-17 35 0 0 0,22-39-39 0 0,-7 18-49 0 0,1 1 1 0 0,1 0-1 0 0,2 0 1 0 0,-8 37-1 0 0,16-59 50 0 0,1 0 0 0 0,-1 0 0 0 0,1-1-1 0 0,1 1 1 0 0,0 10 0 0 0,1-16 9 0 0,-1 0 1 0 0,1 0-1 0 0,0 0 0 0 0,0-1 1 0 0,0 1-1 0 0,1 0 0 0 0,-1-1 1 0 0,1 1-1 0 0,0-1 0 0 0,0 1 1 0 0,0-1-1 0 0,0 0 0 0 0,0 0 1 0 0,1 0-1 0 0,5 5 0 0 0,-3-4-1 0 0,0-1 0 0 0,0 0 0 0 0,0 0-1 0 0,0 0 1 0 0,1-1 0 0 0,-1 1-1 0 0,1-2 1 0 0,0 1 0 0 0,0 0-1 0 0,0-1 1 0 0,-1 0 0 0 0,1-1-1 0 0,0 1 1 0 0,0-1 0 0 0,0 0 0 0 0,0-1-1 0 0,0 1 1 0 0,0-1 0 0 0,0 0-1 0 0,0-1 1 0 0,0 1 0 0 0,-1-1-1 0 0,1 0 1 0 0,-1-1 0 0 0,9-4-1 0 0,1-2 3 0 0,-3 3 0 0 0,-1 0 0 0 0,0-1 0 0 0,13-11 0 0 0,-4 0 25 0 0,-1-2-1 0 0,19-22 0 0 0,-30 31-23 0 0,0 1 1 0 0,-1-1 0 0 0,-1 0-1 0 0,0 0 1 0 0,0-1 0 0 0,6-19-1 0 0,-11 24 3 0 0,0 0 0 0 0,-1-1 0 0 0,1 1 0 0 0,-2-1 0 0 0,1 1 0 0 0,-1 0 0 0 0,0-1 0 0 0,0 1 0 0 0,-1 0 0 0 0,0 0 0 0 0,0 0 0 0 0,-1 0 0 0 0,0 0 0 0 0,-6-10 0 0 0,6 11-176 0 0,0 1-1 0 0,0 0 0 0 0,-1 0 0 0 0,0 0 1 0 0,0 1-1 0 0,-1-1 0 0 0,1 1 0 0 0,-1 0 1 0 0,0 0-1 0 0,0 1 0 0 0,0 0 0 0 0,0-1 1 0 0,-9-2-1 0 0,-8-2-5192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26.917"/>
    </inkml:context>
    <inkml:brush xml:id="br0">
      <inkml:brushProperty name="width" value="0.1" units="cm"/>
      <inkml:brushProperty name="height" value="0.1" units="cm"/>
    </inkml:brush>
  </inkml:definitions>
  <inkml:trace contextRef="#ctx0" brushRef="#br0">19 28 4144 0 0,'0'0'319'0'0,"0"0"82"0"0,0 0 1125 0 0,0 0 512 0 0,0 0 104 0 0,0 0-178 0 0,-8 12 579 0 0,5-7-2512 0 0,2 0-1 0 0,-1 1 1 0 0,1-1 0 0 0,-1 0-1 0 0,1 1 1 0 0,1-1 0 0 0,-1 1 0 0 0,1 0-1 0 0,0-1 1 0 0,0 1 0 0 0,1-1 0 0 0,0 1-1 0 0,0-1 1 0 0,0 1 0 0 0,0-1-1 0 0,1 0 1 0 0,0 1 0 0 0,0-1 0 0 0,0 0-1 0 0,1 0 1 0 0,0-1 0 0 0,5 9 0 0 0,-6-11-50 0 0,0 0 0 0 0,0 0 0 0 0,0 0 0 0 0,0 0 1 0 0,0-1-1 0 0,0 1 0 0 0,1 0 0 0 0,-1-1 0 0 0,1 0 1 0 0,-1 1-1 0 0,1-1 0 0 0,-1 0 0 0 0,1 0 1 0 0,0-1-1 0 0,-1 1 0 0 0,1 0 0 0 0,0-1 0 0 0,0 0 1 0 0,-1 0-1 0 0,1 1 0 0 0,0-2 0 0 0,3 1 1 0 0,2-1-37 0 0,0 0 0 0 0,1 0 0 0 0,-1-1 0 0 0,0 0 0 0 0,1-1 0 0 0,7-4 1 0 0,-13 6 85 0 0,0-1 1 0 0,-1 0 0 0 0,1 1 0 0 0,-1-1 0 0 0,0 0 0 0 0,0-1 0 0 0,1 1-1 0 0,-2 0 1 0 0,1-1 0 0 0,0 1 0 0 0,0-1 0 0 0,2-5 0 0 0,3-4 108 0 0,-6 11-112 0 0,-1 0 0 0 0,1 0-1 0 0,-1-1 1 0 0,1 1 0 0 0,-1 0-1 0 0,0 0 1 0 0,1-1 0 0 0,-1 1-1 0 0,0 0 1 0 0,0-1 0 0 0,0 1-1 0 0,0 0 1 0 0,0-1 0 0 0,0 1-1 0 0,-1 0 1 0 0,1-1 0 0 0,0 1-1 0 0,-1 0 1 0 0,1 0 0 0 0,-1-1-1 0 0,1 1 1 0 0,-1 0 0 0 0,0-1 0 0 0,-3-5 116 0 0,0 1 1 0 0,-10-12 0 0 0,8 11-31 0 0,2 2-106 0 0,-1 0 0 0 0,1 0 0 0 0,-1 1-1 0 0,0-1 1 0 0,0 1 0 0 0,0 0 0 0 0,0 1-1 0 0,-1-1 1 0 0,-9-4 0 0 0,-2 1-383 0 0,16 6 57 0 0,1 1-505 0 0,-2-1-216 0 0,-4-4-759 0 0,4 3-2870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27.291"/>
    </inkml:context>
    <inkml:brush xml:id="br0">
      <inkml:brushProperty name="width" value="0.1" units="cm"/>
      <inkml:brushProperty name="height" value="0.1" units="cm"/>
    </inkml:brush>
  </inkml:definitions>
  <inkml:trace contextRef="#ctx0" brushRef="#br0">404 0 6912 0 0,'-1'2'528'0'0,"-6"15"-132"0"0,-16 20 4502 0 0,-6 14-3320 0 0,-3 10-1105 0 0,9-2-437 0 0,-21 89 0 0 0,16-48 37 0 0,-53 173 813 0 0,30-51 65 0 0,41-175-743 0 0,-17 131 248 0 0,-11 37-328 0 0,34-189-140 0 0,1-12-376 0 0,0 23 0 0 0,3-36-3698 0 0,0-1-1375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27.672"/>
    </inkml:context>
    <inkml:brush xml:id="br0">
      <inkml:brushProperty name="width" value="0.1" units="cm"/>
      <inkml:brushProperty name="height" value="0.1" units="cm"/>
    </inkml:brush>
  </inkml:definitions>
  <inkml:trace contextRef="#ctx0" brushRef="#br0">93 30 920 0 0,'-2'1'67'0'0,"-15"8"1833"0"0,11-6 154 0 0,0 0 0 0 0,1 1 0 0 0,-1-1 0 0 0,1 1-1 0 0,0 0 1 0 0,-7 7 0 0 0,10-9-2015 0 0,0 1 1 0 0,0-1-1 0 0,1 0 0 0 0,-1 1 1 0 0,1 0-1 0 0,-2 3 0 0 0,0 3 29 0 0,0 0-1 0 0,0 0 0 0 0,1 0 1 0 0,1 1-1 0 0,-1-1 1 0 0,1 1-1 0 0,1-1 0 0 0,0 0 1 0 0,1 11-1 0 0,0-15-39 0 0,-1-1 0 0 0,1 1 0 0 0,1-1 0 0 0,-1 0 0 0 0,1 0 0 0 0,0 1 0 0 0,0-1 0 0 0,0 0 0 0 0,0 0 0 0 0,1 0 1 0 0,-1-1-1 0 0,1 1 0 0 0,0-1 0 0 0,0 1 0 0 0,0-1 0 0 0,1 0 0 0 0,-1 0 0 0 0,1-1 0 0 0,0 1 0 0 0,6 3 0 0 0,-6-4-66 0 0,-1-1-1 0 0,1 0 1 0 0,0 0-1 0 0,-1 0 1 0 0,1 0-1 0 0,0 0 1 0 0,0-1-1 0 0,0 0 0 0 0,0 1 1 0 0,-1-1-1 0 0,1-1 1 0 0,0 1-1 0 0,0-1 1 0 0,0 1-1 0 0,0-1 1 0 0,-1 0-1 0 0,1-1 1 0 0,0 1-1 0 0,-1 0 1 0 0,1-1-1 0 0,-1 0 1 0 0,7-4-1 0 0,-6 3 27 0 0,1-1 0 0 0,-1 1-1 0 0,0-1 1 0 0,0 0 0 0 0,0 0 0 0 0,0 0-1 0 0,-1-1 1 0 0,1 1 0 0 0,-1-1-1 0 0,0 0 1 0 0,-1 0 0 0 0,1 0-1 0 0,-1 0 1 0 0,0 0 0 0 0,2-10-1 0 0,2-10 143 0 0,-5 19-79 0 0,1 1-1 0 0,-1-1 1 0 0,0 0-1 0 0,0 1 1 0 0,0-1-1 0 0,-1 0 1 0 0,0 0-1 0 0,0 0 1 0 0,-1 1-1 0 0,0-1 1 0 0,-2-10-1 0 0,2 11-113 0 0,-1 0-1 0 0,0 1 0 0 0,0-1 0 0 0,-1 0 0 0 0,1 0 0 0 0,-1 1 0 0 0,0 0 0 0 0,0-1 0 0 0,0 1 0 0 0,-1 0 0 0 0,0 1 0 0 0,-4-5 1 0 0,4 5-268 0 0,-1 0 1 0 0,1 1-1 0 0,0-1 1 0 0,-1 1 0 0 0,0 1-1 0 0,1-1 1 0 0,-1 0 0 0 0,0 1-1 0 0,0 0 1 0 0,0 0 0 0 0,0 0-1 0 0,0 1 1 0 0,-6 0 0 0 0,-19 2-1366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35.756"/>
    </inkml:context>
    <inkml:brush xml:id="br0">
      <inkml:brushProperty name="width" value="0.1" units="cm"/>
      <inkml:brushProperty name="height" value="0.1" units="cm"/>
    </inkml:brush>
  </inkml:definitions>
  <inkml:trace contextRef="#ctx0" brushRef="#br0">147 44 11520 0 0,'-1'-1'528'0'0,"-4"-7"-122"0"0,-1-1 0 0 0,0 2 1 0 0,-10-10-1 0 0,15 16 606 0 0,1 1 48 0 0,0 0-94 0 0,0 0-435 0 0,0 0-195 0 0,0 0-43 0 0,0 0-74 0 0,-1 11-393 0 0,0 0 0 0 0,-4 18 0 0 0,-1 2-91 0 0,-18 102-415 0 0,9-63 505 0 0,-12 39 71 0 0,16-68 104 0 0,8-30-4 0 0,-13 58 152 0 0,15-60-91 0 0,0-1 0 0 0,0 1 0 0 0,1 0 0 0 0,0 0 0 0 0,1-1 0 0 0,2 10 0 0 0,-3-17-34 0 0,0-1 0 0 0,1 1 0 0 0,-1 0 0 0 0,1 0 0 0 0,-1 0 0 0 0,1-1 0 0 0,0 1 0 0 0,-1 0 0 0 0,1 0 0 0 0,0-1 0 0 0,-1 1 0 0 0,1-1 0 0 0,0 1 0 0 0,0-1 0 0 0,0 1 0 0 0,-1-1 0 0 0,1 1 0 0 0,0-1 0 0 0,0 0 0 0 0,0 1 0 0 0,0-1 0 0 0,0 0 0 0 0,0 0 0 0 0,0 0 0 0 0,0 1 0 0 0,0-1 0 0 0,0 0 0 0 0,0 0 0 0 0,1-1 0 0 0,32-3 479 0 0,-31 4-475 0 0,7-3 125 0 0,-1 1 0 0 0,0-1 1 0 0,11-6-1 0 0,7-1 100 0 0,110-43 562 0 0,79-25-929 0 0,-157 61-136 0 0,53-13-1333 0 0,-103 29 858 0 0,0-1-1 0 0,1-1 0 0 0,-1 0 0 0 0,0 0 0 0 0,9-5 0 0 0,-10 1-655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36.228"/>
    </inkml:context>
    <inkml:brush xml:id="br0">
      <inkml:brushProperty name="width" value="0.1" units="cm"/>
      <inkml:brushProperty name="height" value="0.1" units="cm"/>
    </inkml:brush>
  </inkml:definitions>
  <inkml:trace contextRef="#ctx0" brushRef="#br0">1 79 0 0 0,'10'-27'431'0'0,"-9"25"3"0"0,0 1 1 0 0,-1-1-1 0 0,1 0 0 0 0,0 1 1 0 0,-1-1-1 0 0,1 0 1 0 0,-1 0-1 0 0,1 0 1 0 0,-1 1-1 0 0,0-1 0 0 0,0 0 1 0 0,0 0-1 0 0,0 0 1 0 0,0 0-1 0 0,0 0 1 0 0,0 1-1 0 0,-1-1 0 0 0,1 0 1 0 0,-1 0-1 0 0,1 0 1 0 0,-1 1-1 0 0,0-1 1 0 0,-1-3-1 0 0,1 4 541 0 0,1 1-82 0 0,-1-5 2027 0 0,3 16-2381 0 0,5 6-562 0 0,-1 0 1 0 0,0 1 0 0 0,-1 0 0 0 0,4 27 0 0 0,12 147-283 0 0,-18-162 268 0 0,-3 53 0 0 0,-1-7 52 0 0,3-26-5 0 0,13 222 814 0 0,-9-238-639 0 0,13 47-1 0 0,4 24-11 0 0,-22-95-162 0 0,1-1-1 0 0,0 0 1 0 0,0 0 0 0 0,6 14-1 0 0,-6-19-67 0 0,-1-1 0 0 0,1 1 0 0 0,0-1 1 0 0,0 0-1 0 0,0 0 0 0 0,1 0 0 0 0,-1 0 0 0 0,1 0 0 0 0,0-1 0 0 0,-1 1 0 0 0,1-1 0 0 0,0 1 0 0 0,7 2 0 0 0,-4-3-308 0 0,7-7-3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36.813"/>
    </inkml:context>
    <inkml:brush xml:id="br0">
      <inkml:brushProperty name="width" value="0.1" units="cm"/>
      <inkml:brushProperty name="height" value="0.1" units="cm"/>
    </inkml:brush>
  </inkml:definitions>
  <inkml:trace contextRef="#ctx0" brushRef="#br0">49 1 1376 0 0,'0'0'571'0'0,"0"2"1858"0"0,-9 39 7199 0 0,5 58-8272 0 0,-1-6-1444 0 0,-15 133 88 0 0,12-87-32 0 0,7-100-10 0 0,0-14 98 0 0,1-1-1 0 0,1 1 0 0 0,1 0 1 0 0,2-1-1 0 0,0 0 1 0 0,1 0-1 0 0,2 0 0 0 0,0 0 1 0 0,2-1-1 0 0,13 26 1 0 0,-20-45-49 0 0,-1-1 0 0 0,1 0 0 0 0,0 0 0 0 0,0-1 0 0 0,1 1 0 0 0,-1 0 0 0 0,0-1 0 0 0,1 1 0 0 0,0-1 0 0 0,0 0 0 0 0,-1 0 0 0 0,1 0 0 0 0,1 0 0 0 0,-1 0 0 0 0,0-1 0 0 0,0 1 0 0 0,0-1 0 0 0,1 0 0 0 0,-1 0 0 0 0,7 1 0 0 0,-2-2-19 0 0,-1 0 0 0 0,0 0 1 0 0,0-1-1 0 0,1 0 0 0 0,-1 0 0 0 0,0-1 0 0 0,0 0 0 0 0,0 0 1 0 0,8-4-1 0 0,3-1 5 0 0,-1-2 0 0 0,-1 0 0 0 0,0-1 1 0 0,0 0-1 0 0,0-1 0 0 0,-2-1 0 0 0,1 0 0 0 0,17-21 1 0 0,-16 14-9 0 0,28-40 0 0 0,-40 52 10 0 0,0 1 1 0 0,-1-1-1 0 0,0 0 0 0 0,0 0 1 0 0,0 0-1 0 0,-1-1 1 0 0,0 1-1 0 0,-1-1 1 0 0,0 1-1 0 0,1-14 1 0 0,-2 13 4 0 0,0-1 0 0 0,-1 0 0 0 0,0 0 0 0 0,-3-14 0 0 0,3 21 0 0 0,0-1 0 0 0,0 0 0 0 0,0 0 0 0 0,0 1 0 0 0,-1-1 0 0 0,1 1 0 0 0,-1-1 0 0 0,0 1 0 0 0,0 0 0 0 0,0-1 0 0 0,0 1 0 0 0,0 0 0 0 0,0 0 0 0 0,-1 0 0 0 0,1 1 0 0 0,-5-4 0 0 0,1 2-10 0 0,0 0 0 0 0,0 0 0 0 0,0 1 0 0 0,-8-3 0 0 0,11 5 9 0 0,0-1 0 0 0,1 1 0 0 0,-1 0 0 0 0,1 0 0 0 0,-1 0 0 0 0,1 0 0 0 0,-1 0 0 0 0,0 0 0 0 0,1 1 0 0 0,-1-1 0 0 0,1 1 0 0 0,-1 0 0 0 0,-4 2 0 0 0,-13 7-78 0 0,-33 22 0 0 0,45-25 37 0 0,-1 0 0 0 0,1 0 1 0 0,0 1-1 0 0,0 0 0 0 0,1 0 0 0 0,0 1 0 0 0,1 0 0 0 0,-6 11 0 0 0,-4 10-717 0 0,-16 41-1 0 0,20-39-4122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37.362"/>
    </inkml:context>
    <inkml:brush xml:id="br0">
      <inkml:brushProperty name="width" value="0.1" units="cm"/>
      <inkml:brushProperty name="height" value="0.1" units="cm"/>
    </inkml:brush>
  </inkml:definitions>
  <inkml:trace contextRef="#ctx0" brushRef="#br0">94 1 6912 0 0,'0'0'528'0'0,"-2"2"631"0"0,-1 0 4507 0 0,1 0-5574 0 0,-1 0 0 0 0,0 0 0 0 0,0 0 1 0 0,1 0-1 0 0,-1 1 0 0 0,1-1 0 0 0,0 1 0 0 0,0 0 0 0 0,0 0 1 0 0,0-1-1 0 0,0 1 0 0 0,-2 5 0 0 0,-2 6-213 0 0,-6 21 0 0 0,10-29 92 0 0,-6 17-143 0 0,0 0-29 0 0,1 0-1 0 0,-6 42 1 0 0,12-59 191 0 0,2 1 1 0 0,-1-1-1 0 0,1 1 1 0 0,0-1-1 0 0,0 0 1 0 0,1 0 0 0 0,0 0-1 0 0,0 0 1 0 0,1 0-1 0 0,-1 0 1 0 0,1 0-1 0 0,0-1 1 0 0,6 8 0 0 0,-7-11 3 0 0,-1 0 1 0 0,1 0-1 0 0,0 0 1 0 0,0 0-1 0 0,0-1 1 0 0,0 1 0 0 0,1-1-1 0 0,-1 1 1 0 0,0-1-1 0 0,1 0 1 0 0,-1 0-1 0 0,1 0 1 0 0,-1 0 0 0 0,1 0-1 0 0,-1 0 1 0 0,1-1-1 0 0,0 0 1 0 0,-1 1-1 0 0,1-1 1 0 0,0 0 0 0 0,3 0-1 0 0,-1-1 14 0 0,-1 1 0 0 0,1-1-1 0 0,0 0 1 0 0,-1 0 0 0 0,1-1-1 0 0,-1 1 1 0 0,1-1 0 0 0,-1 0-1 0 0,0 0 1 0 0,7-5 0 0 0,-6 3 14 0 0,-1 1 0 0 0,0-1 0 0 0,0 0 0 0 0,0 1-1 0 0,-1-2 1 0 0,1 1 0 0 0,-1 0 0 0 0,0-1 0 0 0,-1 0 0 0 0,1 1 0 0 0,-1-1 0 0 0,0 0 0 0 0,0 0 0 0 0,0-1 0 0 0,1-5 0 0 0,2-5 5 0 0,0 1 39 0 0,0-1-1 0 0,3-28 1 0 0,-7 40-95 0 0,-1-1 0 0 0,0 0-1 0 0,0 0 1 0 0,0 0 0 0 0,-1 1-1 0 0,1-1 1 0 0,-1 0 0 0 0,0 0 0 0 0,-1 1-1 0 0,1-1 1 0 0,-1 1 0 0 0,0-1 0 0 0,-4-7-1 0 0,-8-12-4122 0 0,7 16-262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37.831"/>
    </inkml:context>
    <inkml:brush xml:id="br0">
      <inkml:brushProperty name="width" value="0.1" units="cm"/>
      <inkml:brushProperty name="height" value="0.1" units="cm"/>
    </inkml:brush>
  </inkml:definitions>
  <inkml:trace contextRef="#ctx0" brushRef="#br0">212 6 3680 0 0,'-6'-4'327'0'0,"0"3"79"0"0,5 1 1527 0 0,1 0 654 0 0,0 0 124 0 0,0 0-341 0 0,-5 12-1399 0 0,-6 18-1125 0 0,3 0 0 0 0,0 0-1 0 0,2 1 1 0 0,-3 32 0 0 0,-5 32-212 0 0,-20 98-54 0 0,-12 63 328 0 0,30-151 45 0 0,8-38 56 0 0,-22 259 1303 0 0,27-271-1101 0 0,2 8-1452 0 0,5-64 483 0 0,13-6-8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38.162"/>
    </inkml:context>
    <inkml:brush xml:id="br0">
      <inkml:brushProperty name="width" value="0.1" units="cm"/>
      <inkml:brushProperty name="height" value="0.1" units="cm"/>
    </inkml:brush>
  </inkml:definitions>
  <inkml:trace contextRef="#ctx0" brushRef="#br0">87 0 3224 0 0,'0'0'708'0'0,"-1"2"1764"0"0,-18 21 6188 0 0,4 4-5252 0 0,-6 32-3307 0 0,14-37 480 0 0,0 3-694 0 0,1 1 1 0 0,2 0-1 0 0,1 1 0 0 0,0-1 1 0 0,3 31-1 0 0,0-48-49 0 0,0 0 0 0 0,1 0-1 0 0,1 1 1 0 0,-1-1 0 0 0,7 17-1 0 0,-7-23 61 0 0,0 0-1 0 0,0-1 0 0 0,0 1 0 0 0,0 0 1 0 0,1 0-1 0 0,0-1 0 0 0,-1 1 0 0 0,1-1 1 0 0,0 0-1 0 0,0 0 0 0 0,0 1 0 0 0,0-1 0 0 0,0 0 1 0 0,1-1-1 0 0,-1 1 0 0 0,1 0 0 0 0,-1-1 1 0 0,1 1-1 0 0,0-1 0 0 0,-1 0 0 0 0,7 2 1 0 0,-8-3 76 0 0,1 0 0 0 0,0 0 0 0 0,0 0 0 0 0,0 0 0 0 0,0 0 0 0 0,0 0 0 0 0,0-1 0 0 0,0 1 1 0 0,0-1-1 0 0,0 1 0 0 0,0-1 0 0 0,-1 0 0 0 0,1 0 0 0 0,0 0 0 0 0,-1 0 0 0 0,1 0 0 0 0,0 0 1 0 0,1-2-1 0 0,3-3 33 0 0,0 1 0 0 0,10-14 0 0 0,-12 14 14 0 0,3-6 105 0 0,-1-1 0 0 0,0 0 0 0 0,0 0 0 0 0,5-19 0 0 0,-5 14 74 0 0,-1 4-55 0 0,-1-1 0 0 0,-1 1 1 0 0,0-1-1 0 0,-1 0 0 0 0,0 1 0 0 0,-2-1 1 0 0,1 0-1 0 0,-2 0 0 0 0,1 0 1 0 0,-4-15-1 0 0,2 21-187 0 0,0 1 1 0 0,-1 0-1 0 0,1 0 0 0 0,-2 0 1 0 0,1 0-1 0 0,-1 0 0 0 0,0 1 0 0 0,-9-12 1 0 0,-11-7-4857 0 0,11 16-243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23.043"/>
    </inkml:context>
    <inkml:brush xml:id="br0">
      <inkml:brushProperty name="width" value="0.05" units="cm"/>
      <inkml:brushProperty name="height" value="0.05" units="cm"/>
    </inkml:brush>
  </inkml:definitions>
  <inkml:trace contextRef="#ctx0" brushRef="#br0">0 1 456 0 0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47.025"/>
    </inkml:context>
    <inkml:brush xml:id="br0">
      <inkml:brushProperty name="width" value="0.1" units="cm"/>
      <inkml:brushProperty name="height" value="0.1" units="cm"/>
    </inkml:brush>
  </inkml:definitions>
  <inkml:trace contextRef="#ctx0" brushRef="#br0">35 244 920 0 0,'-13'-14'1037'0'0,"10"10"1440"0"0,-1-1 0 0 0,1 1 1 0 0,-4-10-1 0 0,2 1-822 0 0,6 11-1556 0 0,-1 0 0 0 0,0 0 0 0 0,1 0 0 0 0,0-1 0 0 0,-1 1 0 0 0,1 0 0 0 0,0 0 0 0 0,0 0 0 0 0,0 0-1 0 0,1 0 1 0 0,-1 0 0 0 0,0 1 0 0 0,1-1 0 0 0,-1 0 0 0 0,3-2 0 0 0,4-5 15 0 0,-3 2-97 0 0,1 1 1 0 0,-1 0-1 0 0,1 0 0 0 0,1 0 1 0 0,7-5-1 0 0,36-22-66 0 0,-44 29 24 0 0,10-6-39 0 0,1 0 0 0 0,0 2 0 0 0,0 0 0 0 0,1 0 0 0 0,33-7 0 0 0,-39 12 33 0 0,0 1 0 0 0,0 0 0 0 0,1 1-1 0 0,-1 1 1 0 0,1 0 0 0 0,-1 1 0 0 0,0 0 0 0 0,1 0 0 0 0,22 7 0 0 0,-28-6-15 0 0,0 1 0 0 0,1 0 0 0 0,-1 0 1 0 0,10 6-1 0 0,-14-7 36 0 0,-1 0 1 0 0,1 0-1 0 0,0 0 0 0 0,-1 0 1 0 0,1 1-1 0 0,-1 0 0 0 0,0-1 1 0 0,1 1-1 0 0,-1 0 0 0 0,-1 0 1 0 0,1 0-1 0 0,2 5 0 0 0,-2 0-14 0 0,0-1-1 0 0,0 1 0 0 0,0 0 1 0 0,-1 0-1 0 0,-1 0 1 0 0,1 0-1 0 0,-1 0 1 0 0,0-1-1 0 0,-1 1 0 0 0,0 0 1 0 0,0 0-1 0 0,-4 10 1 0 0,0-1 149 0 0,0-1 0 0 0,-2 1 0 0 0,0-2 0 0 0,-15 27 0 0 0,4-16 201 0 0,-1-1 1 0 0,-1-1 0 0 0,-1-1-1 0 0,-2 0 1 0 0,-40 31-1 0 0,35-28 44 0 0,19-18-250 0 0,0 1-1 0 0,-20 13 0 0 0,0-4 63 0 0,-2-1-1 0 0,-42 16 0 0 0,66-32-85 0 0,5-1 0 0 0,2 0 0 0 0,-8-1 80 0 0,8 1-172 0 0,0 0 0 0 0,-1 0 0 0 0,1 0 0 0 0,0 0 0 0 0,0 0 0 0 0,0 0 0 0 0,-1 0 0 0 0,1 0 0 0 0,0 0 0 0 0,0 0 0 0 0,-1 0 0 0 0,1-1 0 0 0,0 1 0 0 0,0 0 0 0 0,0 0 0 0 0,0 0 0 0 0,-1 0 0 0 0,1-1 0 0 0,0 1 0 0 0,0 0 0 0 0,0 0 0 0 0,0 0 0 0 0,0-1 0 0 0,0 1 0 0 0,-1 0 0 0 0,1 0 0 0 0,0-1 0 0 0,0 1 0 0 0,0 0 0 0 0,0 0 0 0 0,0 0 0 0 0,0-1 0 0 0,0 1 0 0 0,0 0 0 0 0,0 0 0 0 0,0-1 0 0 0,0 1-1 0 0,0 0 1 0 0,0 0 0 0 0,0-1 0 0 0,0 1 0 0 0,0 0 0 0 0,1-1 0 0 0,8-11-2 0 0,-5 8-21 0 0,0 1 0 0 0,0-1 1 0 0,1 1-1 0 0,-1 1 0 0 0,6-4 0 0 0,10-2 5 0 0,1 1 0 0 0,0 1 0 0 0,32-6-1 0 0,-38 10 18 0 0,-1 1 0 0 0,1 0 0 0 0,-1 1 0 0 0,1 1-1 0 0,-1 0 1 0 0,21 4 0 0 0,-10 2-208 0 0,-1 0 1 0 0,1 1-1 0 0,39 20 0 0 0,-59-25 170 0 0,-1 0-1 0 0,0 0 0 0 0,0 0 1 0 0,0 0-1 0 0,0 1 0 0 0,0-1 1 0 0,0 1-1 0 0,-1 0 0 0 0,4 6 0 0 0,-2-2-4 0 0,0 0-1 0 0,0 1 1 0 0,-1-1-1 0 0,4 12 0 0 0,-7-17 52 0 0,0 0 0 0 0,-1 0 0 0 0,1 0 0 0 0,-1 1 0 0 0,0-1 0 0 0,0 0 0 0 0,0 0 0 0 0,0 1 0 0 0,-1-1 0 0 0,1 0 0 0 0,-1 0 0 0 0,0 0 0 0 0,1 0 0 0 0,-2 0 0 0 0,1 0 0 0 0,-2 3 0 0 0,-3 6 106 0 0,-1 0 0 0 0,-13 16 0 0 0,6-8-1 0 0,3-5-53 0 0,-1 0-1 0 0,0 0 1 0 0,-2-1 0 0 0,1 0 0 0 0,-2-1 0 0 0,0-1-1 0 0,0 0 1 0 0,-1-2 0 0 0,-1 1 0 0 0,-24 10-1 0 0,31-16-137 0 0,0-2-1 0 0,0 1 1 0 0,0-2-1 0 0,-1 1 0 0 0,1-1 1 0 0,-1-1-1 0 0,1 0 0 0 0,-1 0 1 0 0,1-1-1 0 0,-21-3 0 0 0,28 3-155 0 0,1-1-1 0 0,0 1 1 0 0,0-1-1 0 0,0 0 1 0 0,0 0-1 0 0,0 0 0 0 0,0 0 1 0 0,1 0-1 0 0,-4-2 1 0 0,5 3-877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47.599"/>
    </inkml:context>
    <inkml:brush xml:id="br0">
      <inkml:brushProperty name="width" value="0.1" units="cm"/>
      <inkml:brushProperty name="height" value="0.1" units="cm"/>
    </inkml:brush>
  </inkml:definitions>
  <inkml:trace contextRef="#ctx0" brushRef="#br0">112 114 920 0 0,'-18'-7'453'0'0,"7"7"10447"0"0,1 6-7818 0 0,-6 15-5458 0 0,10-14 3446 0 0,1 2-1145 0 0,0-1 1 0 0,0 1-1 0 0,1 0 1 0 0,0 1-1 0 0,-3 14 0 0 0,-10 48-238 0 0,16-62 276 0 0,0-1 0 0 0,0 0 1 0 0,1 1-1 0 0,0-1 0 0 0,0 0 1 0 0,1 1-1 0 0,0-1 0 0 0,4 13 0 0 0,-4-17 34 0 0,1 0 0 0 0,0-1 0 0 0,0 1 0 0 0,0 0 0 0 0,1-1 0 0 0,-1 1 0 0 0,1-1 0 0 0,0 0 0 0 0,1 0 0 0 0,-1 0-1 0 0,1 0 1 0 0,-1 0 0 0 0,1-1 0 0 0,0 0 0 0 0,1 1 0 0 0,4 2 0 0 0,-3-3-10 0 0,-1 0-18 0 0,1 0 0 0 0,-1 0 1 0 0,1 0-1 0 0,0-1 0 0 0,0 1 1 0 0,0-1-1 0 0,0-1 0 0 0,11 2 1 0 0,0-2 36 0 0,-1-1 1 0 0,0-1-1 0 0,0-1 1 0 0,0 0-1 0 0,0-1 1 0 0,0-1-1 0 0,19-7 1 0 0,-29 8 28 0 0,1 0 0 0 0,-1 0 0 0 0,0-1 0 0 0,1 1 0 0 0,-2-1 0 0 0,1-1 0 0 0,0 1 0 0 0,-1-1 0 0 0,0 0 0 0 0,0 0 0 0 0,0-1 0 0 0,7-11 0 0 0,0-4 342 0 0,-1 0 0 0 0,14-35 1 0 0,-23 51-304 0 0,0-3 40 0 0,-1 1 1 0 0,1-1 0 0 0,-1 1-1 0 0,0-1 1 0 0,-1 0-1 0 0,0 0 1 0 0,0 1 0 0 0,0-1-1 0 0,-3-8 1 0 0,1-3 74 0 0,1 11-115 0 0,0-1 0 0 0,-1 1 0 0 0,-1 0 0 0 0,0-1 0 0 0,0 1 0 0 0,0 0 0 0 0,-1 1 0 0 0,0-1 0 0 0,-1 0 0 0 0,-6-7 0 0 0,2 3-7 0 0,0 0-1 0 0,-2 1 1 0 0,1 0 0 0 0,-1 1 0 0 0,-15-10 0 0 0,23 18-155 0 0,1 1 0 0 0,0 0 0 0 0,-1 0 0 0 0,1 0-1 0 0,-1 0 1 0 0,1 0 0 0 0,-1 1 0 0 0,1-1 0 0 0,-1 1-1 0 0,1 0 1 0 0,-1 0 0 0 0,0 0 0 0 0,1 0-1 0 0,-1 0 1 0 0,1 0 0 0 0,-1 1 0 0 0,1-1 0 0 0,-1 1-1 0 0,1 0 1 0 0,-1-1 0 0 0,1 1 0 0 0,-1 1-1 0 0,-3 1 1 0 0,-12 8-5250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48.132"/>
    </inkml:context>
    <inkml:brush xml:id="br0">
      <inkml:brushProperty name="width" value="0.1" units="cm"/>
      <inkml:brushProperty name="height" value="0.1" units="cm"/>
    </inkml:brush>
  </inkml:definitions>
  <inkml:trace contextRef="#ctx0" brushRef="#br0">216 83 10160 0 0,'-14'1'1085'0'0,"7"3"-824"0"0,-1-1 0 0 0,1 1-1 0 0,-1 1 1 0 0,-11 9 0 0 0,-5 3 354 0 0,18-13-603 0 0,0 1 1 0 0,0 0 0 0 0,1 0 0 0 0,0 0-1 0 0,0 1 1 0 0,0 0 0 0 0,1 0 0 0 0,-6 8 0 0 0,0 5-98 0 0,-14 33 1 0 0,15-30 55 0 0,1 1 1 0 0,2 0-1 0 0,0 0 0 0 0,1 1 0 0 0,2-1 0 0 0,0 1 0 0 0,1 28 1 0 0,2-47 21 0 0,0-1 0 0 0,0 0 0 0 0,1 1 1 0 0,0-1-1 0 0,0 0 0 0 0,0 0 0 0 0,1 0 0 0 0,-1 1 1 0 0,1-1-1 0 0,0-1 0 0 0,0 1 0 0 0,0 0 1 0 0,0 0-1 0 0,1-1 0 0 0,0 1 0 0 0,0-1 1 0 0,0 0-1 0 0,0 0 0 0 0,0 0 0 0 0,0 0 0 0 0,1-1 1 0 0,-1 1-1 0 0,1-1 0 0 0,0 0 0 0 0,7 3 1 0 0,-2-1-12 0 0,1-1 0 0 0,0 0 1 0 0,0 0-1 0 0,1-1 1 0 0,-1 0-1 0 0,0-1 0 0 0,1 0 1 0 0,-1-1-1 0 0,20-2 1 0 0,-10-1-31 0 0,-1-1 0 0 0,0-1 0 0 0,0 0 0 0 0,0-2 0 0 0,-1 0 0 0 0,0-1 0 0 0,0-1 0 0 0,22-15 0 0 0,-11 6 14 0 0,-3 3-506 0 0,-1-2 0 0 0,33-27-1 0 0,-52 38 478 0 0,1 0-1 0 0,-1 0 1 0 0,-1-1-1 0 0,1 0 1 0 0,-1 0-1 0 0,0 0 1 0 0,-1-1-1 0 0,0 1 1 0 0,0-1-1 0 0,-1 0 1 0 0,1 0-1 0 0,3-17 1 0 0,-6 16 252 0 0,0 1 0 0 0,-1-1 1 0 0,0 0-1 0 0,0 0 0 0 0,-1 1 0 0 0,0-1 1 0 0,-1 1-1 0 0,-4-17 0 0 0,2 14 92 0 0,0 0 1 0 0,0 0-1 0 0,-2 0 0 0 0,1 1 0 0 0,-1 0 0 0 0,-10-12 1 0 0,4 8-159 0 0,-2 1 1 0 0,1 0-1 0 0,-2 1 0 0 0,-25-16 1 0 0,23 15-101 0 0,10 9-84 0 0,-1-1 0 0 0,1 1 0 0 0,-1 0 0 0 0,1 0 1 0 0,-1 1-1 0 0,-11-3 0 0 0,15 5 16 0 0,0 0 1 0 0,-1 0-1 0 0,1 1 1 0 0,0-1-1 0 0,-1 1 1 0 0,1 0-1 0 0,-1 0 1 0 0,1 1-1 0 0,-1-1 0 0 0,1 1 1 0 0,0 0-1 0 0,-1 0 1 0 0,-5 3-1 0 0,-8 7-353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48.692"/>
    </inkml:context>
    <inkml:brush xml:id="br0">
      <inkml:brushProperty name="width" value="0.1" units="cm"/>
      <inkml:brushProperty name="height" value="0.1" units="cm"/>
    </inkml:brush>
  </inkml:definitions>
  <inkml:trace contextRef="#ctx0" brushRef="#br0">91 50 5528 0 0,'0'0'249'0'0,"0"0"-1"0"0,-1 0-156 0 0,-2-3 216 0 0,2 3 1236 0 0,0-2 1463 0 0,-2 0-2237 0 0,0 2 2777 0 0,0 3-3507 0 0,0 0-1 0 0,-1 1 1 0 0,1-1 0 0 0,1 0 0 0 0,-1 1 0 0 0,0 0-1 0 0,-3 6 1 0 0,-15 32-307 0 0,14-25 133 0 0,1 0 0 0 0,0 0 1 0 0,-5 36-1 0 0,10-51 111 0 0,1 0 1 0 0,0 1-1 0 0,0-1 0 0 0,0 1 1 0 0,1-1-1 0 0,-1 1 0 0 0,0-1 1 0 0,1 0-1 0 0,0 1 0 0 0,-1-1 0 0 0,1 0 1 0 0,0 0-1 0 0,0 1 0 0 0,0-1 1 0 0,1 0-1 0 0,-1 0 0 0 0,0 0 1 0 0,1 0-1 0 0,0 0 0 0 0,-1-1 1 0 0,1 1-1 0 0,0 0 0 0 0,0-1 1 0 0,0 1-1 0 0,4 1 0 0 0,-3-1 0 0 0,-1-1 0 0 0,1 1 0 0 0,0-1 0 0 0,0 0-1 0 0,0 0 1 0 0,0 0 0 0 0,1 0 0 0 0,-1-1 0 0 0,0 0-1 0 0,0 1 1 0 0,0-1 0 0 0,0 0 0 0 0,1 0 0 0 0,-1-1 0 0 0,0 1-1 0 0,0-1 1 0 0,0 1 0 0 0,0-1 0 0 0,3-1 0 0 0,-2-1 25 0 0,-1 1 0 0 0,0-1 1 0 0,0 0-1 0 0,0 0 0 0 0,0 0 0 0 0,0 0 1 0 0,-1-1-1 0 0,0 1 0 0 0,1 0 1 0 0,-1-1-1 0 0,2-6 0 0 0,1 1 47 0 0,-3 6-38 0 0,-1 1 1 0 0,0-1-1 0 0,0 0 1 0 0,0 1-1 0 0,0-1 1 0 0,-1 0-1 0 0,1 0 0 0 0,-1 0 1 0 0,0-5-1 0 0,0 5 4 0 0,1-1 0 0 0,-1 0 0 0 0,1 1 0 0 0,-1-1 0 0 0,1 1-1 0 0,2-5 1 0 0,-2 3-1 0 0,1 0 0 0 0,-1 0 0 0 0,0 0 0 0 0,0 0 0 0 0,-1 0 0 0 0,0-10 0 0 0,2-13 30 0 0,-2 24-69 0 0,1 1 1 0 0,-1 0-1 0 0,-1-1 1 0 0,1 1-1 0 0,0 0 1 0 0,-1-1 0 0 0,1 1-1 0 0,-1 0 1 0 0,0 0-1 0 0,0 0 1 0 0,0 0-1 0 0,-1 0 1 0 0,1 0 0 0 0,-1 0-1 0 0,0 0 1 0 0,1 0-1 0 0,-1 1 1 0 0,0-1-1 0 0,-1 1 1 0 0,1-1 0 0 0,0 1-1 0 0,-1 0 1 0 0,1 0-1 0 0,-4-2 1 0 0,-9-7-439 0 0,5-1-15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49.079"/>
    </inkml:context>
    <inkml:brush xml:id="br0">
      <inkml:brushProperty name="width" value="0.1" units="cm"/>
      <inkml:brushProperty name="height" value="0.1" units="cm"/>
    </inkml:brush>
  </inkml:definitions>
  <inkml:trace contextRef="#ctx0" brushRef="#br0">221 1 8752 0 0,'0'0'673'0'0,"0"0"-242"0"0,0 0 603 0 0,0 0 313 0 0,0 0 58 0 0,0 0-187 0 0,0 2-869 0 0,-4 19-643 0 0,1 0 0 0 0,2 1 0 0 0,0 0 1 0 0,3 31-1 0 0,-1-21 72 0 0,-3 39 0 0 0,-15 138 5 0 0,-31 225 1571 0 0,-17-72 651 0 0,25-187-1588 0 0,-1-74-497 0 0,39-89-1265 0 0,2-12 763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49.452"/>
    </inkml:context>
    <inkml:brush xml:id="br0">
      <inkml:brushProperty name="width" value="0.1" units="cm"/>
      <inkml:brushProperty name="height" value="0.1" units="cm"/>
    </inkml:brush>
  </inkml:definitions>
  <inkml:trace contextRef="#ctx0" brushRef="#br0">116 50 8752 0 0,'0'0'673'0'0,"-16"0"-125"0"0,14-1-10 0 0,1 1 1 0 0,-1 0-1 0 0,1 0 1 0 0,-1 1-1 0 0,1-1 1 0 0,-1 0-1 0 0,1 0 1 0 0,-1 1-1 0 0,1-1 1 0 0,-1 1-1 0 0,1-1 1 0 0,-1 1-1 0 0,1 0 0 0 0,-1 0 1 0 0,-1 1-1 0 0,-7 8-969 0 0,3-2 314 0 0,1 0 0 0 0,0 1 1 0 0,0 0-1 0 0,1 0 0 0 0,0 0 0 0 0,0 0 1 0 0,1 1-1 0 0,0 0 0 0 0,1 0 1 0 0,0 0-1 0 0,1 0 0 0 0,-3 17 0 0 0,4-20 15 0 0,1-2 24 0 0,-1-1-1 0 0,1 0 1 0 0,-1 1 0 0 0,2 7-1 0 0,-1-11 70 0 0,0 1 0 0 0,1-1 0 0 0,-1 1 0 0 0,1-1 0 0 0,-1 0 0 0 0,1 1 0 0 0,-1-1 0 0 0,1 0 0 0 0,0 1 0 0 0,0-1-1 0 0,0 0 1 0 0,0 0 0 0 0,0 0 0 0 0,0 0 0 0 0,0 0 0 0 0,0 0 0 0 0,0 0 0 0 0,2 2 0 0 0,1-2-48 0 0,0 1-1 0 0,-1-1 1 0 0,1 0 0 0 0,0 0-1 0 0,0 0 1 0 0,-1 0 0 0 0,1-1 0 0 0,0 1-1 0 0,0-1 1 0 0,0 0 0 0 0,0 0 0 0 0,0-1-1 0 0,0 1 1 0 0,0-1 0 0 0,7-2-1 0 0,-6 2 115 0 0,0-1 0 0 0,0 1-1 0 0,-1-1 1 0 0,1 0 0 0 0,0-1-1 0 0,-1 1 1 0 0,1-1 0 0 0,-1 0-1 0 0,0 0 1 0 0,0 0 0 0 0,0 0-1 0 0,4-5 1 0 0,10-13 335 0 0,-14 18-298 0 0,0-1 0 0 0,-1 0 0 0 0,1 0 0 0 0,-1-1 0 0 0,0 1 0 0 0,0-1 0 0 0,0 1 0 0 0,4-11 0 0 0,-6 12-36 0 0,0-1-1 0 0,0 0 0 0 0,-1 0 0 0 0,1 1 0 0 0,-1-1 0 0 0,1 0 0 0 0,-1 0 1 0 0,0 0-1 0 0,-1 0 0 0 0,1 1 0 0 0,-1-1 0 0 0,0 0 0 0 0,-1-6 0 0 0,-2-8 173 0 0,3 16-212 0 0,1-1 0 0 0,-1 0-1 0 0,1 1 1 0 0,-1-1-1 0 0,0 1 1 0 0,0-1 0 0 0,0 1-1 0 0,0-1 1 0 0,0 1-1 0 0,-1 0 1 0 0,1-1-1 0 0,-3-2 1 0 0,-3-2-75 0 0,0-1 1 0 0,-1 1-1 0 0,0 1 0 0 0,-12-9 1 0 0,18 13-19 0 0,0 1 0 0 0,0 0 1 0 0,0 0-1 0 0,1 0 0 0 0,-1 0 1 0 0,0 0-1 0 0,0 1 0 0 0,0-1 1 0 0,0 1-1 0 0,0-1 0 0 0,-1 1 1 0 0,1 0-1 0 0,0-1 0 0 0,0 1 0 0 0,0 0 1 0 0,0 1-1 0 0,0-1 0 0 0,0 0 1 0 0,0 0-1 0 0,0 1 0 0 0,0-1 1 0 0,0 1-1 0 0,0 0 0 0 0,0 0 1 0 0,0 0-1 0 0,0 0 0 0 0,0 0 1 0 0,0 0-1 0 0,-2 2 0 0 0,-8 9-507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54.754"/>
    </inkml:context>
    <inkml:brush xml:id="br0">
      <inkml:brushProperty name="width" value="0.1" units="cm"/>
      <inkml:brushProperty name="height" value="0.1" units="cm"/>
    </inkml:brush>
  </inkml:definitions>
  <inkml:trace contextRef="#ctx0" brushRef="#br0">1 132 2304 0 0,'0'0'101'0'0,"2"-1"1"0"0,6-2 191 0 0,5-3 2087 0 0,-6 5 2441 0 0,-7-5-1081 0 0,0-6-3346 0 0,0 11-84 0 0,0 0-238 0 0,0 0 0 0 0,0 0 1 0 0,-1 0-1 0 0,1 0 0 0 0,0 0 1 0 0,-1 1-1 0 0,1-1 0 0 0,0 0 1 0 0,-1 0-1 0 0,1 0 0 0 0,-1 0 0 0 0,0 1 1 0 0,1-1-1 0 0,-2-1 0 0 0,1 2-43 0 0,1-1 0 0 0,-1 1 1 0 0,1-1-1 0 0,-1 1 0 0 0,1-1 0 0 0,0 1 0 0 0,-1-1 0 0 0,1 1 0 0 0,-1-1 0 0 0,1 1 0 0 0,0-1 0 0 0,0 1 0 0 0,-1-1 0 0 0,1 0 1 0 0,0 1-1 0 0,0-1 0 0 0,0 1 0 0 0,0-1 0 0 0,-1 0 0 0 0,1 1 0 0 0,0-1 0 0 0,0 0 0 0 0,0 1 0 0 0,0-1 0 0 0,1 0 1 0 0,-1 1-1 0 0,0-1 0 0 0,0-1 0 0 0,2 0 17 0 0,0-1 0 0 0,0 1 1 0 0,0-1-1 0 0,0 1 0 0 0,0 0 0 0 0,0 0 1 0 0,1 0-1 0 0,-1 0 0 0 0,1 0 0 0 0,0 0 1 0 0,-1 1-1 0 0,5-2 0 0 0,38-14 33 0 0,-13 9-77 0 0,0 2 0 0 0,1 1 0 0 0,0 2 0 0 0,48 1 0 0 0,-71 2-2 0 0,0 2 0 0 0,0-1 0 0 0,1 1 0 0 0,-1 1 0 0 0,0 0 0 0 0,13 6 0 0 0,-11-5 0 0 0,-4 0-7 0 0,0 0-1 0 0,0 1 1 0 0,0 0-1 0 0,-1 0 1 0 0,0 1-1 0 0,0 0 1 0 0,9 9-1 0 0,-14-13 8 0 0,0 0-1 0 0,0 1 0 0 0,-1-1 0 0 0,1 1 0 0 0,-1 0 0 0 0,1-1 0 0 0,-1 1 0 0 0,0 0 0 0 0,0 0 0 0 0,0 0 0 0 0,-1 0 0 0 0,1-1 0 0 0,-1 1 0 0 0,1 0 0 0 0,-1 0 0 0 0,0 0 0 0 0,0 0 0 0 0,-1 0 0 0 0,1 0 0 0 0,-1 4 0 0 0,-1 1 16 0 0,0 0-1 0 0,-1 0 1 0 0,0-1-1 0 0,0 1 1 0 0,-1-1-1 0 0,-5 8 1 0 0,-1 0 105 0 0,0-1 0 0 0,-1-1 0 0 0,0 1 0 0 0,-15 11-1 0 0,-55 43 315 0 0,42-36-330 0 0,25-19-8 0 0,0 0-1 0 0,-19 25 0 0 0,9-10 196 0 0,18-22-168 0 0,-1 0 0 0 0,0 0-1 0 0,-14 8 1 0 0,15-10-28 0 0,0-1 0 0 0,1 1 0 0 0,-1 0 0 0 0,1 1 0 0 0,0-1 1 0 0,1 1-1 0 0,-1 0 0 0 0,-6 10 0 0 0,8-11-21 0 0,0-1 1 0 0,0 1-1 0 0,0-1 1 0 0,0 0-1 0 0,-1 0 1 0 0,1 0-1 0 0,-1 0 0 0 0,0 0 1 0 0,1-1-1 0 0,-1 0 1 0 0,-1 0-1 0 0,1 0 1 0 0,0 0-1 0 0,0 0 0 0 0,-1-1 1 0 0,1 0-1 0 0,-1 0 1 0 0,1 0-1 0 0,-1-1 0 0 0,1 1 1 0 0,-7-1-1 0 0,13-1-80 0 0,1 0 1 0 0,-1 0-1 0 0,0 0 0 0 0,1 0 0 0 0,-1 0 0 0 0,0 0 0 0 0,2-2 0 0 0,3-2-116 0 0,6 0-38 0 0,0 0-1 0 0,0 0 1 0 0,25-5 0 0 0,2 0 26 0 0,-20 5 73 0 0,0 0 0 0 0,1 2-1 0 0,26-2 1 0 0,-30 5 12 0 0,1 1-1 0 0,-1 0 0 0 0,17 5 1 0 0,-30-6 51 0 0,5 3-57 0 0,0 1-1 0 0,0-1 1 0 0,-1 1-1 0 0,1 1 1 0 0,-1-1-1 0 0,0 1 1 0 0,9 8 0 0 0,-10-8 13 0 0,-5-3 49 0 0,1 0 1 0 0,-1 1-1 0 0,0-1 1 0 0,0 0-1 0 0,0 1 1 0 0,0 0-1 0 0,0-1 1 0 0,-1 1-1 0 0,1 0 1 0 0,-1 0 0 0 0,1 0-1 0 0,-1 0 1 0 0,0 0-1 0 0,0 0 1 0 0,-1 0-1 0 0,1 0 1 0 0,-1 0-1 0 0,1 1 1 0 0,-1-1-1 0 0,0 0 1 0 0,0 0-1 0 0,-1 1 1 0 0,1-1-1 0 0,0 0 1 0 0,-1 0 0 0 0,0 0-1 0 0,0 0 1 0 0,0 0-1 0 0,0 0 1 0 0,-1 0-1 0 0,1 0 1 0 0,-1 0-1 0 0,1 0 1 0 0,-1-1-1 0 0,0 1 1 0 0,-4 3-1 0 0,-6 7 93 0 0,-8 10 118 0 0,-1-1-1 0 0,-1-1 0 0 0,-32 24 1 0 0,39-36-143 0 0,-8 7 118 0 0,0 1 0 0 0,0 1 1 0 0,-21 22-1 0 0,44-40-191 0 0,-38 37 264 0 0,35-34-242 0 0,-1 0 0 0 0,1-1 0 0 0,-1 1 0 0 0,0-1 0 0 0,0 0 0 0 0,0 0 0 0 0,0 0 0 0 0,-1 0 0 0 0,-5 1 0 0 0,8-3-112 0 0,0 0 1 0 0,1 0 0 0 0,-1 0-1 0 0,1 0 1 0 0,-1 0-1 0 0,0 0 1 0 0,1 0 0 0 0,-1 0-1 0 0,1-1 1 0 0,-1 1 0 0 0,1-1-1 0 0,-1 1 1 0 0,1-1 0 0 0,-1 0-1 0 0,1 1 1 0 0,-1-1-1 0 0,1 0 1 0 0,0 0 0 0 0,0 0-1 0 0,-1 0 1 0 0,1 0 0 0 0,0 0-1 0 0,0 0 1 0 0,0-1-1 0 0,0 1 1 0 0,0 0 0 0 0,0 0-1 0 0,0-1 1 0 0,1 1 0 0 0,-1-1-1 0 0,0 1 1 0 0,1-1 0 0 0,-1 1-1 0 0,1-1 1 0 0,0 1-1 0 0,-1-1 1 0 0,1-2 0 0 0,0-14-1143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55.561"/>
    </inkml:context>
    <inkml:brush xml:id="br0">
      <inkml:brushProperty name="width" value="0.1" units="cm"/>
      <inkml:brushProperty name="height" value="0.1" units="cm"/>
    </inkml:brush>
  </inkml:definitions>
  <inkml:trace contextRef="#ctx0" brushRef="#br0">1 140 12816 0 0,'0'0'586'0'0,"0"0"-15"0"0,0 0-278 0 0,0-10 1417 0 0,0 1-1255 0 0,0 6-361 0 0,0 1 1 0 0,-1-1 0 0 0,1 0 0 0 0,1 0-1 0 0,-1 0 1 0 0,0 0 0 0 0,1 1-1 0 0,-1-1 1 0 0,1 0 0 0 0,0 0-1 0 0,0 1 1 0 0,0-1 0 0 0,0 0 0 0 0,0 1-1 0 0,1-1 1 0 0,-1 1 0 0 0,1 0-1 0 0,3-5 1 0 0,-2 5-85 0 0,6-8 33 0 0,2 0-1 0 0,-1 1 0 0 0,14-9 0 0 0,-21 16-37 0 0,1 0 0 0 0,-1 0-1 0 0,1 0 1 0 0,0 0-1 0 0,0 1 1 0 0,0 0 0 0 0,0 0-1 0 0,0 0 1 0 0,0 0 0 0 0,0 0-1 0 0,0 1 1 0 0,0 0 0 0 0,0 0-1 0 0,0 0 1 0 0,7 1-1 0 0,0 1 5 0 0,0 1-1 0 0,0 0 0 0 0,0 1 1 0 0,-1 0-1 0 0,1 1 0 0 0,-1 0 0 0 0,0 0 1 0 0,16 13-1 0 0,-13-7-46 0 0,0 0-1 0 0,-1 1 1 0 0,0 0-1 0 0,-1 1 1 0 0,11 17-1 0 0,-9-12-41 0 0,-2 1-1 0 0,0 0 1 0 0,9 22-1 0 0,-15-30 68 0 0,-1 1 0 0 0,-1-1 0 0 0,0 1 0 0 0,0 0 0 0 0,-1 0 0 0 0,1 25 0 0 0,-3-17 45 0 0,-1 1 1 0 0,-1-1-1 0 0,-1 0 0 0 0,-1 0 0 0 0,0 0 1 0 0,-2 0-1 0 0,0-1 0 0 0,-1 0 0 0 0,-1 0 1 0 0,-15 25-1 0 0,-38 48 490 0 0,49-76-282 0 0,0 0 0 0 0,-2-1 0 0 0,-22 20 0 0 0,20-22 13 0 0,0-1 0 0 0,-1 0 0 0 0,0-2-1 0 0,0 1 1 0 0,-1-2 0 0 0,-1-1 0 0 0,1 0-1 0 0,-34 9 1 0 0,44-16-120 0 0,6-1-6 0 0,2 0-6 0 0,0 0-10 0 0,0 0-63 0 0,3-2-96 0 0,14-6-15 0 0,2 1 0 0 0,-1 0 0 0 0,1 2 0 0 0,0 0 0 0 0,25-3 0 0 0,45-13 202 0 0,-46 10-69 0 0,-22 6-36 0 0,25-9 1 0 0,119-60-267 0 0,-148 66-157 0 0,-1 0 0 0 0,32-21 0 0 0,-10 5-1829 0 0,-9 8 720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56.060"/>
    </inkml:context>
    <inkml:brush xml:id="br0">
      <inkml:brushProperty name="width" value="0.1" units="cm"/>
      <inkml:brushProperty name="height" value="0.1" units="cm"/>
    </inkml:brush>
  </inkml:definitions>
  <inkml:trace contextRef="#ctx0" brushRef="#br0">108 18 7368 0 0,'0'0'568'0'0,"-1"-2"-374"0"0,-1 1 303 0 0,0-1-1 0 0,0 1 0 0 0,0 0 1 0 0,0-1-1 0 0,0 1 0 0 0,-4-2 0 0 0,4 3-141 0 0,-1-1-1 0 0,1 0 0 0 0,0 0 1 0 0,0 1-1 0 0,-1-1 0 0 0,1 1 0 0 0,0 0 1 0 0,-1 0-1 0 0,1 0 0 0 0,0 0 0 0 0,-3 0 1 0 0,3 1 91 0 0,1-1-373 0 0,0 1 0 0 0,0 0 0 0 0,1 0 1 0 0,-1-1-1 0 0,0 1 0 0 0,1 0 0 0 0,-1 0 0 0 0,0 0 0 0 0,1 0 0 0 0,-1 0 0 0 0,1-1 0 0 0,0 1 0 0 0,-1 2 0 0 0,0 0 125 0 0,-3 5-68 0 0,0 1-1 0 0,1 0 0 0 0,0 0 0 0 0,1 0 0 0 0,0 0 0 0 0,0 0 0 0 0,0 15 1 0 0,1-9-617 0 0,-7 27 0 0 0,6-36 468 0 0,0 3 122 0 0,-1 0 0 0 0,1 0 0 0 0,1 0 0 0 0,-1 13 0 0 0,0-1 194 0 0,2-18-247 0 0,-1 0 1 0 0,1 0 0 0 0,0 0-1 0 0,0 0 1 0 0,0 0-1 0 0,0 0 1 0 0,0 0 0 0 0,2 5-1 0 0,-1-6 94 0 0,1 0-137 0 0,1-1-1 0 0,0-1 0 0 0,0 1 1 0 0,0 0-1 0 0,-1-1 0 0 0,1 0 1 0 0,4 1-1 0 0,-4-2-16 0 0,-1 0 0 0 0,0 1 0 0 0,0-1 0 0 0,0 0 0 0 0,0 0 0 0 0,0 0 0 0 0,-1-1 0 0 0,1 1 0 0 0,0 0 0 0 0,0-1 0 0 0,-1 1 0 0 0,1-1 0 0 0,-1 0 0 0 0,1 1 0 0 0,-1-1 0 0 0,2-2 0 0 0,0-2 1 0 0,-1-1 1 0 0,1 1-1 0 0,3-13 1 0 0,0-2-15 0 0,-5 19 23 0 0,0-1-1 0 0,-1 1 0 0 0,1 0 1 0 0,-1 0-1 0 0,0-1 0 0 0,1 1 1 0 0,-1 0-1 0 0,0 0 0 0 0,0-1 0 0 0,-1 1 1 0 0,1 0-1 0 0,0-1 0 0 0,-1 1 1 0 0,1 0-1 0 0,-1 0 0 0 0,0 0 0 0 0,0 0 1 0 0,-2-4-1 0 0,2 2-10 0 0,0 0-1 0 0,-1 0 0 0 0,2 0 1 0 0,-1 0-1 0 0,0 0 1 0 0,1-7-1 0 0,-1 7-54 0 0,1 0 0 0 0,0 1 0 0 0,-1-1-1 0 0,0 0 1 0 0,1 0 0 0 0,-2 0 0 0 0,0-3-1 0 0,1 5-39 0 0,0 0-1 0 0,0 1 1 0 0,1-1-1 0 0,-1 0 1 0 0,1 0-1 0 0,-1 0 1 0 0,1 1-1 0 0,0-1 1 0 0,0 0-1 0 0,0-2 0 0 0,0 2-571 0 0,0 2-615 0 0,0 0-2491 0 0,0 0-1072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56.435"/>
    </inkml:context>
    <inkml:brush xml:id="br0">
      <inkml:brushProperty name="width" value="0.1" units="cm"/>
      <inkml:brushProperty name="height" value="0.1" units="cm"/>
    </inkml:brush>
  </inkml:definitions>
  <inkml:trace contextRef="#ctx0" brushRef="#br0">464 13 14224 0 0,'-8'-4'1290'0'0,"5"4"-1181"0"0,-6-7 110 0 0,6 7-25 0 0,1-1 0 0 0,-1 1 1 0 0,1 0-1 0 0,0 0 0 0 0,-1 0 0 0 0,1 0 0 0 0,-1 0 0 0 0,1 1 0 0 0,-4 0 0 0 0,5 0-201 0 0,-1 0-1 0 0,1-1 0 0 0,0 1 0 0 0,-1 0 0 0 0,1 0 1 0 0,0 1-1 0 0,0-1 0 0 0,0 0 0 0 0,0 0 0 0 0,0 0 1 0 0,0 1-1 0 0,0-1 0 0 0,0 1 0 0 0,-1 2 0 0 0,-6 24-329 0 0,3-11 126 0 0,-46 163-216 0 0,-29 145 2047 0 0,60-202-935 0 0,2-10-227 0 0,-72 187 466 0 0,55-194-733 0 0,16-51-107 0 0,-18 66 78 0 0,4-13-1590 0 0,32-106 290 0 0,2-4-1013 0 0,1-4-3835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23.979"/>
    </inkml:context>
    <inkml:brush xml:id="br0">
      <inkml:brushProperty name="width" value="0.05" units="cm"/>
      <inkml:brushProperty name="height" value="0.05" units="cm"/>
    </inkml:brush>
  </inkml:definitions>
  <inkml:trace contextRef="#ctx0" brushRef="#br0">45 80 456 0 0,'1'-1'432'0'0,"-1"1"0"0"0,1-1 0 0 0,0 0 0 0 0,-1 0 0 0 0,1 0-1 0 0,0 0 1 0 0,-1 0 0 0 0,1 0 0 0 0,-1 0 0 0 0,0 0 0 0 0,1-1 0 0 0,-1 1 0 0 0,0 0 0 0 0,0 0 0 0 0,1 0 0 0 0,-1 0-1 0 0,0 0 1 0 0,0-1 0 0 0,0 1 0 0 0,-1 0 0 0 0,1 0 0 0 0,0 0 0 0 0,0 0 0 0 0,0 0 0 0 0,-1-1 0 0 0,1 1 0 0 0,-1 0-1 0 0,1 0 1 0 0,-1 0 0 0 0,1 0 0 0 0,-1 0 0 0 0,0 0 0 0 0,0-1 0 0 0,-2-10 3840 0 0,3 12-1794 0 0,-1 8-1675 0 0,-31 164-682 0 0,24-135 31 0 0,8-35-60 0 0,0-2 50 0 0,-1 2 18 0 0,1-2-134 0 0,0 0-1 0 0,0 0 1 0 0,0 0 0 0 0,0 0 0 0 0,0 0 0 0 0,0 0 0 0 0,1 0 0 0 0,-1 0 0 0 0,0 0 0 0 0,0 0 0 0 0,0 0 0 0 0,0 0 0 0 0,0 0 0 0 0,0-1 0 0 0,0 1-1 0 0,0 0 1 0 0,0 0 0 0 0,0 1 0 0 0,1-1 0 0 0,-1 0 0 0 0,0 0 0 0 0,0 0 0 0 0,0 0 0 0 0,0 0 0 0 0,0 0 0 0 0,0 0 0 0 0,0 0 0 0 0,0 0 0 0 0,0 0-1 0 0,0 0 1 0 0,0 0 0 0 0,1 0 0 0 0,-1 0 0 0 0,0 0 0 0 0,0 0 0 0 0,0 0 0 0 0,0 0 0 0 0,0 0 0 0 0,0 0 0 0 0,0 1 0 0 0,0-1 0 0 0,0 0 0 0 0,0 0-1 0 0,0 0 1 0 0,0 0 0 0 0,0 0 0 0 0,0 0 0 0 0,0 0 0 0 0,0 0 0 0 0,0 0 0 0 0,0 0 0 0 0,0 0 0 0 0,0 1 0 0 0,12-13 376 0 0,14-19-223 0 0,-18 20-157 0 0,-2 2-21 0 0,0 0 0 0 0,1 1-1 0 0,9-9 1 0 0,-7 9-2 0 0,61-53-46 0 0,-59 53 34 0 0,1 0 0 0 0,0 1 0 0 0,0 0 0 0 0,22-9 0 0 0,-13 8-19 0 0,0 0-1 0 0,1 2 1 0 0,0 0-1 0 0,0 1 1 0 0,0 1 0 0 0,33-1-1 0 0,-45 5 378 0 0,1 1 0 0 0,-1 0-1 0 0,0 0 1 0 0,0 1 0 0 0,13 4-1 0 0,-24-4-282 0 0,0-1-62 0 0,0 0 0 0 0,-1 0 1 0 0,1 1-1 0 0,0-1 0 0 0,0 0 1 0 0,0 1-1 0 0,0-1 1 0 0,1 1-1 0 0,-1-1 0 0 0,0 1 1 0 0,0-1-1 0 0,1 1 1 0 0,-1 0-1 0 0,1-1 0 0 0,0 1 1 0 0,-1 0-1 0 0,1-1 1 0 0,0 1-1 0 0,0 0 0 0 0,0 1 1 0 0,0 5-12 0 0,-2 28-129 0 0,2 48 0 0 0,1-26 79 0 0,-1-21 34 0 0,-8 61 0 0 0,1-46 27 0 0,3-19 0 0 0,-2 0 0 0 0,-14 48 0 0 0,4-32-14 0 0,-50 161 370 0 0,44-129-254 0 0,-24 99 170 0 0,24-104-148 0 0,22-75-124 0 0,0 0 0 0 0,0 0 0 0 0,0 0 1 0 0,0 0-1 0 0,0 0 0 0 0,0 0 0 0 0,0 0 0 0 0,0 0 0 0 0,0 0 0 0 0,1-1 0 0 0,-1 1 0 0 0,0 0 0 0 0,0 0 0 0 0,1 1 1 0 0,-1-2 2 0 0,1 1 1 0 0,-1 0 0 0 0,0 0-1 0 0,1-1 1 0 0,-1 1 0 0 0,0 0-1 0 0,0 0 1 0 0,0 0 0 0 0,0-1-1 0 0,0 1 1 0 0,0 0 0 0 0,0 0-1 0 0,0 0 1 0 0,0-1 0 0 0,0 2-1 0 0,-1 1 4 0 0,-2 18 51 0 0,3-10-47 0 0,8 39-11 0 0,-7-46 5 0 0,-1 1 0 0 0,1-1 1 0 0,-1 0-1 0 0,0 0 0 0 0,-1 1 0 0 0,1-1 0 0 0,-2 5 0 0 0,-1 12 29 0 0,-5-24 19 0 0,6 1-262 0 0,1-1 0 0 0,-1 1 0 0 0,1-1-1 0 0,0 0 1 0 0,0 1 0 0 0,0-1 0 0 0,0 0 0 0 0,0 0-1 0 0,1 0 1 0 0,-1 1 0 0 0,1-1 0 0 0,-1-4 0 0 0,1 3-792 0 0,-1-18-7774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8:56.773"/>
    </inkml:context>
    <inkml:brush xml:id="br0">
      <inkml:brushProperty name="width" value="0.1" units="cm"/>
      <inkml:brushProperty name="height" value="0.1" units="cm"/>
    </inkml:brush>
  </inkml:definitions>
  <inkml:trace contextRef="#ctx0" brushRef="#br0">133 1 13824 0 0,'-2'1'1061'0'0,"-17"12"-481"0"0,15-12-13 0 0,0 2 0 0 0,1-1 0 0 0,-1 0 0 0 0,1 1 1 0 0,0 0-1 0 0,-1 0 0 0 0,-3 4 0 0 0,-6 10 36 0 0,0 0 0 0 0,1 1 0 0 0,-10 21 0 0 0,18-31-715 0 0,1-1 0 0 0,0 1 1 0 0,1 0-1 0 0,0 1 0 0 0,0-1 0 0 0,0 0 1 0 0,1 1-1 0 0,0-1 0 0 0,1 0 0 0 0,1 17 1 0 0,0-5-79 0 0,-1-17 143 0 0,0 1-1 0 0,0 0 1 0 0,0-1 0 0 0,0 1-1 0 0,1-1 1 0 0,2 7-1 0 0,-3-9 38 0 0,1 0-1 0 0,0-1 0 0 0,0 1 0 0 0,0-1 1 0 0,0 1-1 0 0,0 0 0 0 0,0-1 0 0 0,0 0 1 0 0,0 1-1 0 0,0-1 0 0 0,0 0 1 0 0,0 1-1 0 0,0-1 0 0 0,0 0 0 0 0,0 0 1 0 0,0 0-1 0 0,0 0 0 0 0,0 0 0 0 0,0 0 1 0 0,2 0-1 0 0,-2 0-2 0 0,4-1 1 0 0,0 1 1 0 0,0-1-1 0 0,0 0 0 0 0,0 0 1 0 0,0 0-1 0 0,-1-1 0 0 0,1 1 1 0 0,0-1-1 0 0,-1 0 1 0 0,0-1-1 0 0,1 1 0 0 0,5-5 1 0 0,-3 1 11 0 0,-1 1-1 0 0,1-2 1 0 0,-1 1-1 0 0,0-1 1 0 0,0 1 0 0 0,5-11-1 0 0,-9 15 5 0 0,-1-1 0 0 0,0 1 0 0 0,1 0 0 0 0,-1-1 0 0 0,0 0 0 0 0,-1 1-1 0 0,1-1 1 0 0,0 1 0 0 0,-1-1 0 0 0,0 0 0 0 0,1 1 0 0 0,-1-1 0 0 0,0 0-1 0 0,0 0 1 0 0,-1 1 0 0 0,1-1 0 0 0,-1 0 0 0 0,0-3 0 0 0,-2-3 21 0 0,-1 1 0 0 0,0-1 0 0 0,-9-15-1 0 0,-1-1-37 0 0,10 20-359 0 0,1-1 0 0 0,-2 1 1 0 0,1 0-1 0 0,0 0 0 0 0,-1 0 0 0 0,0 0 0 0 0,0 1 0 0 0,-1 0 0 0 0,1 0 0 0 0,-1 1 0 0 0,0-1 0 0 0,-11-4 0 0 0,4 2-1200 0 0,10 4-252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14.790"/>
    </inkml:context>
    <inkml:brush xml:id="br0">
      <inkml:brushProperty name="width" value="0.1" units="cm"/>
      <inkml:brushProperty name="height" value="0.1" units="cm"/>
    </inkml:brush>
  </inkml:definitions>
  <inkml:trace contextRef="#ctx0" brushRef="#br0">240 43 2760 0 0,'3'-2'12'0'0,"16"-13"1452"0"0,-18 15-967 0 0,-1-1-1 0 0,1 0 1 0 0,-1 1-1 0 0,0-1 1 0 0,1 0-1 0 0,-1 0 1 0 0,1 0-1 0 0,-1 1 1 0 0,0-1-1 0 0,0 0 1 0 0,1 0-1 0 0,-1 0 1 0 0,0 0-1 0 0,0-1 1 0 0,0 1 73 0 0,0 1-80 0 0,1-11 715 0 0,2 12-1198 0 0,-1 0-5 0 0,8 12 10 0 0,-1 5 98 0 0,-7-14-88 0 0,-1-1 0 0 0,1 1 0 0 0,0-1 1 0 0,0 0-1 0 0,0 0 0 0 0,1 0 0 0 0,-1 0 0 0 0,5 4 1 0 0,-5-6-18 0 0,0 0 5 0 0,0 1 1 0 0,0-1-1 0 0,-1 1 0 0 0,1 0 0 0 0,0-1 0 0 0,0 1 0 0 0,-1 0 1 0 0,1 0-1 0 0,-1 0 0 0 0,0 0 0 0 0,1 1 0 0 0,-1-1 0 0 0,0 0 1 0 0,0 0-1 0 0,0 1 0 0 0,-1-1 0 0 0,1 1 0 0 0,-1-1 0 0 0,1 0 1 0 0,-1 1-1 0 0,0 3 0 0 0,0 2 65 0 0,1-1 1 0 0,-1 1 0 0 0,1 0-1 0 0,1 0 1 0 0,-1 0-1 0 0,1-1 1 0 0,1 1-1 0 0,-1-1 1 0 0,1 1-1 0 0,6 9 1 0 0,-5-10-31 0 0,-1 0 1 0 0,1 1-1 0 0,-1-1 1 0 0,-1 1-1 0 0,0-1 0 0 0,0 1 1 0 0,0 0-1 0 0,-1 0 1 0 0,0 0-1 0 0,-1 14 1 0 0,-8 57 91 0 0,7-75-124 0 0,0-1 1 0 0,0 1 0 0 0,0 0-1 0 0,-1-1 1 0 0,1 1-1 0 0,-1-1 1 0 0,0 0-1 0 0,-3 4 1 0 0,3-3 13 0 0,-1 0-1 0 0,1 0 1 0 0,0 0-1 0 0,-3 7 0 0 0,2-4 12 0 0,0-1 0 0 0,0 0 0 0 0,-1 0 0 0 0,0 0 0 0 0,0-1-1 0 0,-1 0 1 0 0,1 1 0 0 0,-1-1 0 0 0,0-1 0 0 0,-8 6-1 0 0,10-8-16 0 0,0 0-1 0 0,0 0 0 0 0,0-1 0 0 0,0 1 1 0 0,0-1-1 0 0,-1 0 0 0 0,1 0 0 0 0,0 0 1 0 0,-1 0-1 0 0,1 0 0 0 0,-6-1 0 0 0,4 1 35 0 0,0 0 0 0 0,0 0-1 0 0,0 0 1 0 0,-9 4-1 0 0,10-4 25 0 0,-1 0-1 0 0,1 0 0 0 0,-1 0 0 0 0,0 0 0 0 0,1-1 1 0 0,-1 1-1 0 0,0-1 0 0 0,0-1 0 0 0,1 1 0 0 0,-8-2 0 0 0,12 2-70 0 0,-1 0-1 0 0,1 0 0 0 0,-1 0 0 0 0,1 0 1 0 0,-1 0-1 0 0,1 0 0 0 0,0 0 0 0 0,-1 0 1 0 0,1 0-1 0 0,-1-1 0 0 0,1 1 0 0 0,-1 0 1 0 0,1 0-1 0 0,0-1 0 0 0,-1 1 0 0 0,1 0 0 0 0,-1 0 1 0 0,1-1-1 0 0,0 1 0 0 0,-1 0 0 0 0,1-1 1 0 0,0 1-1 0 0,0 0 0 0 0,-1-2 0 0 0,0 1 10 0 0,-8-5 3 0 0,4 4 14 0 0,1-1 0 0 0,0 1-1 0 0,0-1 1 0 0,-5-5 0 0 0,-9-5 38 0 0,16 12-67 0 0,-1-1 1 0 0,1 1-1 0 0,0-1 0 0 0,-1 1 1 0 0,1-1-1 0 0,0 0 0 0 0,0 0 1 0 0,0 0-1 0 0,-2-4 0 0 0,-13-20 10 0 0,13 21-3 0 0,1 0 1 0 0,-1-1-1 0 0,1 1 1 0 0,0-1 0 0 0,1 1-1 0 0,-1-1 1 0 0,1 0 0 0 0,-2-9-1 0 0,-17-74 394 0 0,17 70-334 0 0,-1-14 24 0 0,5 30-95 0 0,0 1-1 0 0,0 0 0 0 0,0 0 0 0 0,1 0 0 0 0,-1 0 0 0 0,0 0 0 0 0,1 0 1 0 0,0 0-1 0 0,-1 0 0 0 0,1 0 0 0 0,0 0 0 0 0,0 1 0 0 0,2-4 0 0 0,-2 4 0 0 0,0 0 0 0 0,-1-1 0 0 0,1 1 0 0 0,-1 0 0 0 0,1-1 0 0 0,-1 1 0 0 0,1-1 0 0 0,-1 1 0 0 0,0 0 0 0 0,1-1 0 0 0,-1 1 0 0 0,0-1 0 0 0,0 1 0 0 0,0-3 0 0 0,-1 3-5 0 0,1-1-1 0 0,0 1 1 0 0,0 0-1 0 0,1-1 0 0 0,-1 1 1 0 0,0-1-1 0 0,0 1 0 0 0,1-1 1 0 0,-1 1-1 0 0,1 0 0 0 0,-1-1 1 0 0,2-1-1 0 0,1-3 4 0 0,0 1 1 0 0,0-1-1 0 0,0 0 1 0 0,-1 0-1 0 0,0 0 0 0 0,0 0 1 0 0,-1 0-1 0 0,2-10 0 0 0,-2 12 2 0 0,1-1-1 0 0,0 1 1 0 0,1-1-1 0 0,-1 1 0 0 0,1 0 1 0 0,0 0-1 0 0,5-6 1 0 0,1-2-49 0 0,-8 11 50 0 0,0-1 8 0 0,0 0-1 0 0,0 0 0 0 0,1 0 0 0 0,-1 0 1 0 0,1 1-1 0 0,-1-1 0 0 0,1 0 1 0 0,0 1-1 0 0,0 0 0 0 0,-1-1 1 0 0,1 1-1 0 0,0 0 0 0 0,4-2 0 0 0,-5 1 63 0 0,-1 1-53 0 0,0 1-1 0 0,0 0 0 0 0,0 0 1 0 0,0 0-1 0 0,0 0 0 0 0,0 0 1 0 0,0-1-1 0 0,0 1 0 0 0,1 0 1 0 0,-1 0-1 0 0,0 0 0 0 0,0 0 1 0 0,0 0-1 0 0,0-1 0 0 0,0 1 1 0 0,0 0-1 0 0,0 0 0 0 0,0 0 1 0 0,0 0-1 0 0,0 0 0 0 0,0 0 1 0 0,1-1-1 0 0,-1 1 0 0 0,0 0 1 0 0,0 0-1 0 0,0 0 0 0 0,0 0 0 0 0,0 0 1 0 0,0 0-1 0 0,1 0 0 0 0,-1 0 1 0 0,0 0-1 0 0,0 0 0 0 0,0 0 1 0 0,0 0-1 0 0,1 0 0 0 0,-1 0 1 0 0,0-1-1 0 0,0 1 0 0 0,0 1 1 0 0,10 0 9 0 0,22 1-28 0 0,-29-2-17 0 0,-1 0 0 0 0,1 0 0 0 0,0 0 0 0 0,0 0 0 0 0,0 1 0 0 0,-1 0 0 0 0,1-1 0 0 0,0 1 0 0 0,-1 0 0 0 0,4 2 0 0 0,-4-2-64 0 0,0-1 16 0 0,2-1 65 0 0,1 1 0 0 0,-1 0-1 0 0,0 1 1 0 0,1-1 0 0 0,-1 1 0 0 0,0 0 0 0 0,9 2 0 0 0,-8-1 7 0 0,-2-1 53 0 0,-3-1 30 0 0,0 0-1 0 0,0 0-7 0 0,0 0-1 0 0,12 7 80 0 0,4 7-2 0 0,-13-12-142 0 0,-1 0 1 0 0,0 1-1 0 0,0-1 1 0 0,0 1-1 0 0,0 0 0 0 0,0 0 1 0 0,1 4-1 0 0,5 6-5 0 0,6 8 113 0 0,3 15-124 0 0,-13-29 0 0 0,0 0 0 0 0,-1 0 0 0 0,3 9 0 0 0,-1-1 0 0 0,-4-12 0 0 0,1 0 0 0 0,-1-1 0 0 0,0 1 0 0 0,-1 0 0 0 0,1-1 0 0 0,0 1 0 0 0,-1 0 0 0 0,0 0 0 0 0,1-1 0 0 0,-1 1 0 0 0,0 0 0 0 0,0 0 0 0 0,-1 0 0 0 0,1 0 0 0 0,-1 2 0 0 0,0-3 3 0 0,1 1 0 0 0,0-1 0 0 0,0 0 0 0 0,0 0 0 0 0,0 0 0 0 0,0 0-1 0 0,1 0 1 0 0,-1 0 0 0 0,1 0 0 0 0,-1 0 0 0 0,1 0 0 0 0,0 0 0 0 0,0 0-1 0 0,0-1 1 0 0,0 1 0 0 0,0 0 0 0 0,0 0 0 0 0,0-1 0 0 0,1 1 0 0 0,-1-1-1 0 0,0 1 1 0 0,4 2 0 0 0,5 8-5 0 0,-9-10 2 0 0,0-1 0 0 0,0 1 0 0 0,0 0 0 0 0,-1 0 0 0 0,1-1 0 0 0,-1 1 0 0 0,1 0 0 0 0,-1 2 0 0 0,4 12 12 0 0,-2-13 0 0 0,-2-2-10 0 0,1-1 0 0 0,-1 1 0 0 0,1 0 0 0 0,-1 0 0 0 0,1 0 0 0 0,-1-1 0 0 0,0 1 0 0 0,0 0 0 0 0,1 0 0 0 0,-1 0 0 0 0,0 0 0 0 0,0 0 0 0 0,0-1 0 0 0,0 1 0 0 0,0 0 0 0 0,0 0 0 0 0,0 0 0 0 0,0 0 0 0 0,0 0 0 0 0,-1 0 0 0 0,1-1 0 0 0,0 1 0 0 0,-1 1 0 0 0,1 0 3 0 0,-1-1 0 0 0,1 1 1 0 0,0-1-1 0 0,-1 1 0 0 0,1-1 0 0 0,0 1 0 0 0,0 0 0 0 0,0-1 0 0 0,0 1 0 0 0,1 0 0 0 0,-1-1 0 0 0,1 3 0 0 0,-1-3 3 0 0,1 1 1 0 0,-1 0-1 0 0,0 0 1 0 0,0 0-1 0 0,0 0 1 0 0,0 0-1 0 0,0 4 1 0 0,-1-4-14 0 0,0 2 17 0 0,0 0-1 0 0,0 1 0 0 0,1-1 1 0 0,-1 1-1 0 0,1 0 0 0 0,1 8 0 0 0,1-8-11 0 0,0 0 0 0 0,-1 1 0 0 0,2 10 0 0 0,-2-14 0 0 0,-1-1 0 0 0,1 1-1 0 0,-1 0 1 0 0,1-1 0 0 0,0 1 0 0 0,0-1-1 0 0,0 1 1 0 0,2 2 0 0 0,-2-3 4 0 0,0 0 0 0 0,-1 1 0 0 0,1-1 0 0 0,0 0 0 0 0,0 1 0 0 0,-1-1 0 0 0,1 0 0 0 0,0 1 0 0 0,-1-1 0 0 0,0 1 0 0 0,1-1 0 0 0,-1 1 0 0 0,0 2 0 0 0,3 16 7 0 0,-2-18-11 0 0,0 1 0 0 0,-1-1 0 0 0,0 0 0 0 0,1 1 0 0 0,-1-1 0 0 0,0 1 0 0 0,0-1 0 0 0,0 1 0 0 0,0-1 0 0 0,-1 0-1 0 0,0 4 1 0 0,-7 12 0 0 0,6-15 0 0 0,0 0 0 0 0,1 0 0 0 0,0 1 0 0 0,0-1 0 0 0,0 0 0 0 0,-2 7 0 0 0,3-7 0 0 0,-1 1 0 0 0,0-1 0 0 0,0 0 0 0 0,0 0 0 0 0,0 0 0 0 0,-1 0 0 0 0,1 0 0 0 0,-1 0 0 0 0,-2 4 0 0 0,2-5 7 0 0,1 0-1 0 0,0 1 0 0 0,1-1 0 0 0,-1 0 1 0 0,0 0-1 0 0,1 1 0 0 0,-1 2 1 0 0,-3 11 28 0 0,-1-7-2 0 0,0-1-1 0 0,0 0 1 0 0,0 0 0 0 0,-1-1 0 0 0,-8 8 0 0 0,-5 8 58 0 0,-5 13 13 0 0,21-29-89 0 0,-1 0 1 0 0,0-1-1 0 0,0 0 1 0 0,0 0 0 0 0,-1 0-1 0 0,-9 8 1 0 0,0-1 48 0 0,12-10-43 0 0,-1-1-1 0 0,0 1 1 0 0,1-1 0 0 0,-1 1-1 0 0,0-1 1 0 0,0 0 0 0 0,-7 3-1 0 0,6-3-7 0 0,0 0-1 0 0,1 0 0 0 0,-1 0 0 0 0,1 0 0 0 0,0 0 1 0 0,0 1-1 0 0,-1 0 0 0 0,2-1 0 0 0,-1 1 0 0 0,0 0 1 0 0,1 1-1 0 0,-1-1 0 0 0,1 0 0 0 0,-2 5 1 0 0,1-3 28 0 0,-1 0 0 0 0,1 0 0 0 0,-1 0 0 0 0,0-1 0 0 0,0 1 0 0 0,-1-1 1 0 0,1 0-1 0 0,-1 0 0 0 0,-6 3 0 0 0,6-3 13 0 0,4-4-46 0 0,-1 1 1 0 0,1 0-1 0 0,-1 0 1 0 0,1-1-1 0 0,-1 1 0 0 0,1-1 1 0 0,-1 1-1 0 0,1-1 1 0 0,-1 0-1 0 0,1 1 1 0 0,-1-1-1 0 0,0 0 0 0 0,1 0 1 0 0,-1 0-1 0 0,1 0 1 0 0,-4-1-1 0 0,-1 1 12 0 0,1-1-8 0 0,-5-4-107 0 0,9 2 67 0 0,1 3 16 0 0,0 0 0 0 0,0 0 0 0 0,0-1 0 0 0,0 1-1 0 0,0 0 1 0 0,0 0 0 0 0,0 0 0 0 0,0 0-1 0 0,0-1 1 0 0,0 1 0 0 0,0 0 0 0 0,0 0 0 0 0,0 0-1 0 0,0 0 1 0 0,0-1 0 0 0,0 1 0 0 0,0 0-1 0 0,-1 0 1 0 0,1 0 0 0 0,0 0 0 0 0,0 0-1 0 0,0-1 1 0 0,0 1 0 0 0,0 0 0 0 0,0 0 0 0 0,0 0-1 0 0,-1 0 1 0 0,1 0 0 0 0,0 0 0 0 0,0 0-1 0 0,0-1 1 0 0,0 1 0 0 0,-1 0 0 0 0,1 0-50 0 0,-1-1 1 0 0,1 1 0 0 0,0 0-1 0 0,-1-1 1 0 0,1 1-1 0 0,-1-1 1 0 0,1 1 0 0 0,0-1-1 0 0,0 1 1 0 0,-1-1-1 0 0,1 0 1 0 0,0 1 0 0 0,0-1-1 0 0,0 1 1 0 0,0-1 0 0 0,-1 1-1 0 0,1-1 1 0 0,0 0-1 0 0,0 1 1 0 0,0-1 0 0 0,0 1-1 0 0,0-1 1 0 0,1 0 0 0 0,-1 1-1 0 0,0-1 1 0 0,0 1-1 0 0,0-1 1 0 0,0 0 0 0 0,1 1-1 0 0,-1-1 1 0 0,0 1 0 0 0,0-1-1 0 0,1 1 1 0 0,-1-1-1 0 0,1 1 1 0 0,0-1 0 0 0,1-3-247 0 0,6-16-1863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15.637"/>
    </inkml:context>
    <inkml:brush xml:id="br0">
      <inkml:brushProperty name="width" value="0.1" units="cm"/>
      <inkml:brushProperty name="height" value="0.1" units="cm"/>
    </inkml:brush>
  </inkml:definitions>
  <inkml:trace contextRef="#ctx0" brushRef="#br0">56 109 2760 0 0,'0'-6'1311'0'0,"-2"4"7026"0"0,-7 1-7550 0 0,8 1-763 0 0,0 0-1 0 0,0-1 0 0 0,0 1 1 0 0,-1 0-1 0 0,1 0 1 0 0,0 0-1 0 0,0 0 0 0 0,0 0 1 0 0,0 0-1 0 0,0 0 1 0 0,0 0-1 0 0,-1 0 0 0 0,1 0 1 0 0,0 1-1 0 0,0-1 0 0 0,0 0 1 0 0,0 1-1 0 0,0-1 1 0 0,0 1-1 0 0,0-1 0 0 0,0 1 1 0 0,0 0-1 0 0,0-1 0 0 0,0 1 1 0 0,1 0-1 0 0,-1 0 1 0 0,0-1-1 0 0,0 1 0 0 0,1 0 1 0 0,-1 0-1 0 0,-1 2 1 0 0,0 2-19 0 0,0 0 0 0 0,0 1 1 0 0,1-1-1 0 0,0 1 0 0 0,-1-1 1 0 0,2 1-1 0 0,-1-1 0 0 0,1 1 1 0 0,0-1-1 0 0,0 1 0 0 0,0 0 1 0 0,1-1-1 0 0,0 1 0 0 0,3 10 1 0 0,-3-11 6 0 0,0 0 1 0 0,-1 1 0 0 0,1-1 0 0 0,-2 10 0 0 0,1-9 12 0 0,-1 1-1 0 0,2-1 1 0 0,-1 0-1 0 0,1 0 1 0 0,1 8 0 0 0,-2-12-22 0 0,1-1 0 0 0,-1 0 1 0 0,1 1-1 0 0,0-1 1 0 0,-1 0-1 0 0,1 1 1 0 0,0-1-1 0 0,0 0 1 0 0,0 0-1 0 0,0 0 1 0 0,0 0-1 0 0,0 0 1 0 0,0 0-1 0 0,0 0 1 0 0,0 0-1 0 0,1 0 1 0 0,-1 0-1 0 0,0-1 1 0 0,0 1-1 0 0,1 0 1 0 0,-1-1-1 0 0,1 1 1 0 0,-1-1-1 0 0,0 0 0 0 0,1 1 1 0 0,-1-1-1 0 0,2 0 1 0 0,5 0 52 0 0,-1 0-1 0 0,0 0 1 0 0,1-1 0 0 0,-1 0 0 0 0,0 0 0 0 0,0-1-1 0 0,0 0 1 0 0,0 0 0 0 0,0-1 0 0 0,0 0-1 0 0,-1 0 1 0 0,1 0 0 0 0,-1-1 0 0 0,0 0-1 0 0,7-6 1 0 0,-3 2 39 0 0,0 0 0 0 0,-1-1 0 0 0,0-1-1 0 0,0 0 1 0 0,-1 0 0 0 0,0 0 0 0 0,11-21 0 0 0,-15 23-3 0 0,0 0 1 0 0,-1-1 0 0 0,0 0-1 0 0,0 0 1 0 0,-1 0 0 0 0,0 0 0 0 0,-1 0-1 0 0,1-16 1 0 0,-2 21-94 0 0,-1 0 0 0 0,1 1 0 0 0,-1-1 0 0 0,0 1 0 0 0,0-1 0 0 0,0 1 1 0 0,0-1-1 0 0,-1 1 0 0 0,1 0 0 0 0,-1-1 0 0 0,0 1 0 0 0,0 0 0 0 0,0 0 0 0 0,0 0 0 0 0,-1 1 0 0 0,1-1 0 0 0,-1 0 0 0 0,0 1 0 0 0,0 0 0 0 0,0 0 0 0 0,0 0 0 0 0,0 0 0 0 0,-5-3 0 0 0,3 3-298 0 0,3 1 115 0 0,0 1 1 0 0,-1-1-1 0 0,1 0 1 0 0,0 0 0 0 0,0 1-1 0 0,0 0 1 0 0,-1-1-1 0 0,1 1 1 0 0,0 0-1 0 0,-1 0 1 0 0,-2 0-1 0 0,-3 4-5038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16.140"/>
    </inkml:context>
    <inkml:brush xml:id="br0">
      <inkml:brushProperty name="width" value="0.1" units="cm"/>
      <inkml:brushProperty name="height" value="0.1" units="cm"/>
    </inkml:brush>
  </inkml:definitions>
  <inkml:trace contextRef="#ctx0" brushRef="#br0">237 1 11600 0 0,'0'0'264'0'0,"0"0"34"0"0,0 0 21 0 0,0 0-36 0 0,0 0-134 0 0,0 0 128 0 0,0 0 71 0 0,0 0 18 0 0,1 2-49 0 0,1 5-302 0 0,0 1-1 0 0,-1-1 1 0 0,0 1-1 0 0,-1-1 1 0 0,1 1 0 0 0,-1 0-1 0 0,-2 11 1 0 0,1 9-17 0 0,-4 93 2 0 0,1-63 0 0 0,-3 21-61 0 0,-22 97 0 0 0,4-40 15 0 0,-6 31 88 0 0,2-12-4 0 0,5-35 322 0 0,-47 136 0 0 0,64-238-297 0 0,6-15-68 0 0,-1 0 0 0 0,1 0 0 0 0,0 0 0 0 0,-1 1 0 0 0,2-1 0 0 0,-1 0 0 0 0,0 1 0 0 0,1-1 0 0 0,-1 5 0 0 0,3-8-122 0 0,0 0 0 0 0,-1-1 0 0 0,1 1 0 0 0,0-1 0 0 0,-1 0 0 0 0,1 1 0 0 0,-1-1 0 0 0,1 0 0 0 0,-1 0 0 0 0,1 0 0 0 0,-1 0 0 0 0,0 0 0 0 0,1 0 0 0 0,-1-1 0 0 0,0 1 0 0 0,0 0 0 0 0,2-3 0 0 0,15-24-1646 0 0,-18 27 1768 0 0,13-29-1384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16.627"/>
    </inkml:context>
    <inkml:brush xml:id="br0">
      <inkml:brushProperty name="width" value="0.1" units="cm"/>
      <inkml:brushProperty name="height" value="0.1" units="cm"/>
    </inkml:brush>
  </inkml:definitions>
  <inkml:trace contextRef="#ctx0" brushRef="#br0">13 32 1376 0 0,'0'0'65'0'0,"0"0"373"0"0,0 0 1542 0 0,0 0 678 0 0,0 0 131 0 0,0 0-290 0 0,0 0-1320 0 0,0 0-585 0 0,0 2-119 0 0,-1 10-346 0 0,0 0 1 0 0,-3 13-1 0 0,1-15-78 0 0,2 0 0 0 0,0 0 0 0 0,0 0 0 0 0,1 14 0 0 0,1-15-51 0 0,0 8 0 0 0,1-1 0 0 0,1 0 0 0 0,0 1 0 0 0,8 20 0 0 0,7 34-110 0 0,-17-70 102 0 0,-1 0 0 0 0,0 0 0 0 0,1 0 0 0 0,-1 0-1 0 0,0 0 1 0 0,1 0 0 0 0,-1-1 0 0 0,1 1 0 0 0,-1 0-1 0 0,1 0 1 0 0,0 0 0 0 0,-1 0 0 0 0,1-1 0 0 0,0 1 0 0 0,0 0-1 0 0,-1-1 1 0 0,1 1 0 0 0,0 0 0 0 0,0-1 0 0 0,0 1-1 0 0,0-1 1 0 0,0 0 0 0 0,0 1 0 0 0,0-1 0 0 0,0 0 0 0 0,0 1-1 0 0,0-1 1 0 0,0 0 0 0 0,0 0 0 0 0,0 0 0 0 0,0 0 0 0 0,0 0-1 0 0,0 0 1 0 0,0 0 0 0 0,0 0 0 0 0,0 0 0 0 0,0-1-1 0 0,0 1 1 0 0,0 0 0 0 0,0-1 0 0 0,1 1 0 0 0,3-3-56 0 0,1-1-1 0 0,-1 1 1 0 0,0-1 0 0 0,0 1 0 0 0,6-7 0 0 0,-6 6 11 0 0,0-1 36 0 0,0-1 0 0 0,-1 1 0 0 0,0-1 1 0 0,0 1-1 0 0,0-1 0 0 0,0-1 0 0 0,2-6 0 0 0,0 1 42 0 0,-2 0 0 0 0,0 0-1 0 0,3-15 1 0 0,-5 13 159 0 0,0 0-1 0 0,-1 0 1 0 0,-1-1 0 0 0,-2-23 0 0 0,1 32-94 0 0,0 0 0 0 0,-1 0 0 0 0,0 0 0 0 0,0 0 1 0 0,-6-9-1 0 0,5 9-243 0 0,1 0 0 0 0,-1 0 0 0 0,1 0 1 0 0,-2-10-1 0 0,0 8-814 0 0,-5-4-51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20.939"/>
    </inkml:context>
    <inkml:brush xml:id="br0">
      <inkml:brushProperty name="width" value="0.1" units="cm"/>
      <inkml:brushProperty name="height" value="0.1" units="cm"/>
    </inkml:brush>
  </inkml:definitions>
  <inkml:trace contextRef="#ctx0" brushRef="#br0">53 36 920 0 0,'0'0'405'0'0,"0"-9"3738"0"0,-1 12 4175 0 0,-3 14-6407 0 0,-8 36-2982 0 0,5-31 1022 0 0,1-1 0 0 0,-5 39 1 0 0,12-57 48 0 0,-2 2-1 0 0,-9 10 12 0 0,8-13 45 0 0,2-2 35 0 0,1 0-74 0 0,0-1 0 0 0,-1 1 0 0 0,1-1 0 0 0,0 1 0 0 0,-1-1 0 0 0,1 1 0 0 0,0-1 0 0 0,-1 1 0 0 0,1-1 0 0 0,0 1 0 0 0,-1-1 0 0 0,1 0 0 0 0,-1 1 0 0 0,1-1 0 0 0,-1 0 0 0 0,0 0 0 0 0,1 1 0 0 0,-1-1 0 0 0,0 0 0 0 0,1 0 0 0 0,-1-1 0 0 0,2-2 52 0 0,19-31-19 0 0,37-48 0 0 0,-34 51-124 0 0,-19 27 66 0 0,0 0 0 0 0,1 0-1 0 0,-1 0 1 0 0,1 0 0 0 0,0 1 0 0 0,0 0-1 0 0,1 0 1 0 0,-1 1 0 0 0,15-6 0 0 0,-18 8-2 0 0,1 0 1 0 0,0 1 0 0 0,0-1 0 0 0,0 1 0 0 0,0 0 0 0 0,6 1 0 0 0,11-1 9 0 0,-13-1 18 0 0,24-1 410 0 0,-5 2 24 0 0,-26 0-229 0 0,-1 0 8 0 0,0 0 15 0 0,0 0 63 0 0,0 0 31 0 0,0 0 4 0 0,0 0-32 0 0,0 0-134 0 0,0 0-61 0 0,0 0-12 0 0,-3-1-7 0 0,-8-2-24 0 0,30 2 74 0 0,-19 1-148 0 0,0 0 0 0 0,0 0 1 0 0,0 1-1 0 0,1-1 0 0 0,-1 0 0 0 0,0 0 0 0 0,0 0 0 0 0,0 0 0 0 0,0 0 0 0 0,0 0 0 0 0,0 0 0 0 0,1 0 0 0 0,-1 0 0 0 0,0 0 0 0 0,0 0 0 0 0,0 0 0 0 0,0 0 0 0 0,0 0 0 0 0,0 1 0 0 0,0-1 0 0 0,0 0 0 0 0,1 0 0 0 0,-1 0 0 0 0,0 0 0 0 0,0 0 0 0 0,0 0 0 0 0,0 1 0 0 0,0-1 0 0 0,0 0 0 0 0,0 0 0 0 0,0 0 0 0 0,0 0 0 0 0,0 0 0 0 0,0 0 0 0 0,0 1 0 0 0,0-1 0 0 0,0 0 0 0 0,0 0 0 0 0,0 0 0 0 0,0 0 0 0 0,-1 1 0 0 0,-1 0-1 0 0,1-1 0 0 0,0 1 0 0 0,0-1 1 0 0,-1 1-1 0 0,1-1 0 0 0,0 0 0 0 0,-1 1 0 0 0,1-1 1 0 0,0 0-1 0 0,-1 0 0 0 0,1 0 0 0 0,-1 0 1 0 0,-1-1-1 0 0,3 2 0 0 0,0-1 0 0 0,0 0 0 0 0,0 0 0 0 0,0 0-1 0 0,0 0 1 0 0,0 0 0 0 0,0 0 0 0 0,0 0 0 0 0,0 0 0 0 0,0 0 0 0 0,0 0 0 0 0,0 0 0 0 0,0 0 0 0 0,0 0 0 0 0,0 0 0 0 0,-1 0 0 0 0,1 0 0 0 0,0 0 0 0 0,0 0-1 0 0,0 0 1 0 0,0 1 0 0 0,0-1 0 0 0,0 0 0 0 0,0 0 0 0 0,0 0 0 0 0,0 0 0 0 0,0 0 0 0 0,0 0 0 0 0,0 0 0 0 0,0 0 0 0 0,0 0 0 0 0,0 0 0 0 0,0 0 0 0 0,0 0-1 0 0,0 0 1 0 0,0 0 0 0 0,0 0 0 0 0,0 0 0 0 0,-1 0 0 0 0,3 1-1 0 0,0 1 1 0 0,0 0-1 0 0,0-1 0 0 0,0 1 1 0 0,-1 0-1 0 0,1 0 0 0 0,-1 0 0 0 0,3 4 1 0 0,3 2 104 0 0,-6-7-27 0 0,-1 1-11 0 0,0 5-47 0 0,0 0-1 0 0,0-1 1 0 0,-3 14 0 0 0,2-17-20 0 0,0 0 0 0 0,-1-1 1 0 0,1 1-1 0 0,0 0 0 0 0,-1-1 1 0 0,-2 4-1 0 0,-3 4 7 0 0,5-5-5 0 0,1-1 0 0 0,-1 1 0 0 0,1-1 0 0 0,0 1 0 0 0,0-1 0 0 0,0 1 0 0 0,1 0 0 0 0,0 0 0 0 0,0-1 0 0 0,0 1 0 0 0,0 0 0 0 0,1-1 0 0 0,-1 1 0 0 0,3 5 0 0 0,0 24 0 0 0,-9 62 64 0 0,4-56-64 0 0,-10 57 0 0 0,7-67 0 0 0,1-1 0 0 0,1 1 0 0 0,3 54 0 0 0,3-58 0 0 0,-1-13 0 0 0,-1-1 0 0 0,0 21 0 0 0,-3 39 0 0 0,2-42 0 0 0,-1 0 0 0 0,-2 0 0 0 0,-8 37 0 0 0,10-60 16 0 0,-1 0 0 0 0,1 1 0 0 0,1 13 0 0 0,1-8-14 0 0,3-10-6 0 0,-4-3 7 0 0,0 0-1 0 0,0 0 0 0 0,1 0 0 0 0,-1 0 0 0 0,0 0 0 0 0,0 0 0 0 0,0 0 1 0 0,1 0-1 0 0,-1 0 0 0 0,0 1 0 0 0,0-1 0 0 0,0 0 0 0 0,1 0 0 0 0,-1 0 1 0 0,0 0-1 0 0,0 0 0 0 0,0 1 0 0 0,0-1 0 0 0,1 0 0 0 0,-1 0 1 0 0,0 0-1 0 0,0 1 0 0 0,0-1 0 0 0,0 0 0 0 0,0 0 0 0 0,0 0 0 0 0,0 1 1 0 0,1-1-1 0 0,-1 0 0 0 0,0 0 0 0 0,0 1 0 0 0,0 1-122 0 0,2 2 159 0 0,-2-2-5754 0 0,0-9 21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21.521"/>
    </inkml:context>
    <inkml:brush xml:id="br0">
      <inkml:brushProperty name="width" value="0.1" units="cm"/>
      <inkml:brushProperty name="height" value="0.1" units="cm"/>
    </inkml:brush>
  </inkml:definitions>
  <inkml:trace contextRef="#ctx0" brushRef="#br0">37 16 9440 0 0,'0'0'432'0'0,"0"0"-6"0"0,-2-4-544 0 0,2 4 173 0 0,0 0 0 0 0,0-1-1 0 0,0 1 1 0 0,0 0 0 0 0,0 0 0 0 0,0 0-1 0 0,0 0 1 0 0,0 0 0 0 0,0 0 0 0 0,-1 0 0 0 0,1 0-1 0 0,0 0 1 0 0,0 0 0 0 0,0 0 0 0 0,0-1-1 0 0,0 1 1 0 0,0 0 0 0 0,0 0 0 0 0,0 0 0 0 0,0 0-1 0 0,0 0 1 0 0,0 0 0 0 0,0 0 0 0 0,0 0 0 0 0,0 0-1 0 0,0 0 1 0 0,0 0 0 0 0,0 0 0 0 0,0 0-1 0 0,0 0 1 0 0,-1 0 0 0 0,1 0 0 0 0,0 0 0 0 0,0 0-1 0 0,0 0 1 0 0,0 0 0 0 0,0 0 0 0 0,0 0-1 0 0,0 0 1 0 0,0 0 0 0 0,0 0 0 0 0,0 0 0 0 0,0 0-1 0 0,-1 0 1 0 0,1 0 0 0 0,0 0 0 0 0,0 0-1 0 0,0 0 1 0 0,0 0 0 0 0,0 0 0 0 0,0 0 0 0 0,0 0-1 0 0,0 0 1 0 0,0 0 0 0 0,0 0 0 0 0,0 0-1 0 0,0 0 1 0 0,0 0 0 0 0,-1 0 0 0 0,1 0 0 0 0,0 0-1 0 0,0 0 1 0 0,0 0 0 0 0,0 0 0 0 0,0 0-1 0 0,0 1 1 0 0,-12 57 731 0 0,8-46-790 0 0,0 0 1 0 0,1 0 0 0 0,1 0 0 0 0,0 1-1 0 0,0-1 1 0 0,1 1 0 0 0,1-1 0 0 0,0 0 0 0 0,1 1-1 0 0,0-1 1 0 0,4 15 0 0 0,-4-24-23 0 0,0 0 0 0 0,0 0 0 0 0,0-1-1 0 0,0 1 1 0 0,1 0 0 0 0,0-1 0 0 0,-1 0 0 0 0,1 1 0 0 0,0-1 0 0 0,0 0 0 0 0,0 0-1 0 0,1 0 1 0 0,-1 0 0 0 0,0 0 0 0 0,1 0 0 0 0,-1-1 0 0 0,1 1 0 0 0,-1-1 0 0 0,5 2-1 0 0,-4-2-27 0 0,1 1-1 0 0,0-1 0 0 0,-1 0 1 0 0,1-1-1 0 0,-1 1 0 0 0,1-1 1 0 0,0 0-1 0 0,-1 1 0 0 0,1-1 1 0 0,0-1-1 0 0,0 1 0 0 0,-1-1 1 0 0,1 1-1 0 0,-1-1 0 0 0,6-2 1 0 0,-2 0 44 0 0,-1 0 0 0 0,0-1 0 0 0,0 1 0 0 0,0-1 0 0 0,0 0 1 0 0,-1-1-1 0 0,0 0 0 0 0,0 1 0 0 0,0-2 0 0 0,0 1 0 0 0,-1 0 0 0 0,5-9 1 0 0,-3 7 105 0 0,-3 3-19 0 0,-1 1 0 0 0,1-1 1 0 0,-1 1-1 0 0,1-1 0 0 0,-1 0 0 0 0,0 0 0 0 0,-1 0 0 0 0,1 0 1 0 0,-1 0-1 0 0,1 0 0 0 0,0-6 0 0 0,0-3 100 0 0,-1 11-130 0 0,0-1-1 0 0,-1 1 0 0 0,1-1 1 0 0,-1 1-1 0 0,0-1 1 0 0,0 1-1 0 0,0-1 1 0 0,0 1-1 0 0,0-1 1 0 0,0 1-1 0 0,-1-3 1 0 0,-2-3 160 0 0,0 0 1 0 0,0 0-1 0 0,-1 1 0 0 0,1-1 1 0 0,-7-8-1 0 0,8 13-181 0 0,-1 0 0 0 0,1 1-1 0 0,0-1 1 0 0,-1 1 0 0 0,1-1 0 0 0,-1 1-1 0 0,0 0 1 0 0,0 0 0 0 0,0 0-1 0 0,0 0 1 0 0,0 1 0 0 0,0-1 0 0 0,0 1-1 0 0,0 0 1 0 0,-5-2 0 0 0,4 3-264 0 0,-1-2 0 0 0,1 1 0 0 0,-1 0 0 0 0,1-1 0 0 0,0 0 0 0 0,-8-5 1 0 0,4 4-3437 0 0,7 2-1128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21.985"/>
    </inkml:context>
    <inkml:brush xml:id="br0">
      <inkml:brushProperty name="width" value="0.1" units="cm"/>
      <inkml:brushProperty name="height" value="0.1" units="cm"/>
    </inkml:brush>
  </inkml:definitions>
  <inkml:trace contextRef="#ctx0" brushRef="#br0">376 47 5528 0 0,'0'-16'589'0'0,"0"15"-519"0"0,0 0 1 0 0,0-1-1 0 0,0 1 0 0 0,0 0 1 0 0,0-1-1 0 0,0 1 0 0 0,0 0 0 0 0,-1-1 1 0 0,1 1-1 0 0,0 0 0 0 0,-1 0 0 0 0,1-1 1 0 0,-1 1-1 0 0,1 0 0 0 0,-1 0 1 0 0,1 0-1 0 0,-1-1 0 0 0,0 1 0 0 0,0 0 1 0 0,0 0-1 0 0,0 0 0 0 0,0 0 0 0 0,-1-1 1 0 0,1 1 1823 0 0,1 1 98 0 0,0 0-200 0 0,0 0-926 0 0,0 0-406 0 0,0 0-79 0 0,-5 13-18 0 0,1-4-376 0 0,1 1 1 0 0,0-1 0 0 0,0 1 0 0 0,1 0 0 0 0,1 0-1 0 0,-1 10 1 0 0,-3 12-88 0 0,-12 50-1 0 0,4-23 84 0 0,-60 229-47 0 0,42-188 77 0 0,-29 96 238 0 0,33-116-172 0 0,2-6-12 0 0,11-17-19 0 0,9-35 2 0 0,0 0 0 0 0,-1 0 0 0 0,-15 31 0 0 0,9-24-33 0 0,9-22-104 0 0,1 0 0 0 0,-2 0 0 0 0,-5 11 1 0 0,2-6-350 0 0,6-9-3546 0 0,16-3 2448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22.344"/>
    </inkml:context>
    <inkml:brush xml:id="br0">
      <inkml:brushProperty name="width" value="0.1" units="cm"/>
      <inkml:brushProperty name="height" value="0.1" units="cm"/>
    </inkml:brush>
  </inkml:definitions>
  <inkml:trace contextRef="#ctx0" brushRef="#br0">95 2 13560 0 0,'0'0'621'0'0,"-8"-1"206"0"0,7 2-826 0 0,0-1 0 0 0,-1 1 1 0 0,1 0-1 0 0,0 0 1 0 0,0 0-1 0 0,0 0 1 0 0,0 0-1 0 0,0 1 1 0 0,0-1-1 0 0,0 0 1 0 0,0 0-1 0 0,1 1 0 0 0,-1-1 1 0 0,0 0-1 0 0,1 1 1 0 0,-1 1-1 0 0,-5 7 68 0 0,-4 7 572 0 0,1 0 0 0 0,-12 30 0 0 0,19-41-646 0 0,-3 6-39 0 0,1 1 0 0 0,0 0 0 0 0,1 1 0 0 0,0-1 0 0 0,1 0 0 0 0,1 1 0 0 0,0-1 0 0 0,1 1 0 0 0,1 0 0 0 0,0-1-1 0 0,0 1 1 0 0,1-1 0 0 0,6 20 0 0 0,-6-29-76 0 0,-1 0 0 0 0,1 0 0 0 0,-1 0 0 0 0,1 0 0 0 0,4 5 0 0 0,-2-3-150 0 0,-4-5-45 0 0,13-1-294 0 0,-9 0 589 0 0,1 0 0 0 0,-1-1 1 0 0,0 1-1 0 0,0-1 1 0 0,0 0-1 0 0,0 0 1 0 0,0-1-1 0 0,0 1 1 0 0,0-1-1 0 0,-1 0 1 0 0,1 0-1 0 0,-1 0 1 0 0,1 0-1 0 0,-1-1 1 0 0,1 1-1 0 0,-1-1 1 0 0,0 0-1 0 0,0 0 0 0 0,3-4 1 0 0,-3 1 189 0 0,1 0 1 0 0,-1-1-1 0 0,0 1 0 0 0,0-1 1 0 0,-1 1-1 0 0,0-1 1 0 0,0 0-1 0 0,0 1 0 0 0,0-14 1 0 0,-1 15-17 0 0,-1 0 0 0 0,0-1 0 0 0,-1 1 0 0 0,1 0 0 0 0,-1 0 0 0 0,0 0 0 0 0,-3-9 0 0 0,-16-36 335 0 0,16 40-518 0 0,3 8-24 0 0,-1-1 1 0 0,1 1 0 0 0,0 0-1 0 0,-1 0 1 0 0,1 0-1 0 0,-1 0 1 0 0,0 0 0 0 0,-3-3-1 0 0,-5-1-4563 0 0,3 2-717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25.305"/>
    </inkml:context>
    <inkml:brush xml:id="br0">
      <inkml:brushProperty name="width" value="0.1" units="cm"/>
      <inkml:brushProperty name="height" value="0.1" units="cm"/>
    </inkml:brush>
  </inkml:definitions>
  <inkml:trace contextRef="#ctx0" brushRef="#br0">1 0 7832 0 0,'0'0'356'0'0,"0"0"-7"0"0,0 0-1 0 0,0 0 808 0 0,0 0 380 0 0,0 0 80 0 0,0 0-171 0 0,0 0-775 0 0,0 0-338 0 0,0 0-68 0 0,0 2-51 0 0,0 21-227 0 0,-1 20-55 0 0,2 0 0 0 0,11 67 0 0 0,-5-73 69 0 0,-1 0 0 0 0,0 39 0 0 0,0 37 110 0 0,1 75 323 0 0,-6-143-317 0 0,1-1 0 0 0,10 46 1 0 0,-5-48-74 0 0,-3 1 0 0 0,0 57 0 0 0,-4-90-37 0 0,1 0 0 0 0,0 0 0 0 0,1-1 0 0 0,0 1 1 0 0,0 0-1 0 0,1-1 0 0 0,6 17 0 0 0,4 11 31 0 0,-12-34-42 0 0,0-1 0 0 0,1 0 0 0 0,-1 0 0 0 0,0 0 0 0 0,0 0 0 0 0,1 0 0 0 0,0 0 0 0 0,-1 0 0 0 0,1 0 0 0 0,0 0 0 0 0,3 2 0 0 0,-5-4 3 0 0,2 1-98 0 0,-2-1-60 0 0,0 0-295 0 0,0 0-126 0 0,0 0-24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24.984"/>
    </inkml:context>
    <inkml:brush xml:id="br0">
      <inkml:brushProperty name="width" value="0.05" units="cm"/>
      <inkml:brushProperty name="height" value="0.05" units="cm"/>
    </inkml:brush>
  </inkml:definitions>
  <inkml:trace contextRef="#ctx0" brushRef="#br0">47 52 15488 0 0,'0'0'712'0'0,"0"0"-17"0"0,-5 7 367 0 0,-9 27 1590 0 0,7-9-2433 0 0,-5 38 0 0 0,8-29-261 0 0,1 0 0 0 0,2 0 0 0 0,4 52 0 0 0,-3-80 38 0 0,1-1 0 0 0,0 1 0 0 0,0 0-1 0 0,0-1 1 0 0,1 0 0 0 0,-1 1 0 0 0,1-1-1 0 0,1 0 1 0 0,-1 0 0 0 0,1 0 0 0 0,0 0-1 0 0,0 0 1 0 0,0-1 0 0 0,1 1 0 0 0,3 3-1 0 0,-6-7 10 0 0,0-1 0 0 0,-1 0 0 0 0,1 1 0 0 0,0-1 0 0 0,-1 1-1 0 0,1-1 1 0 0,0 0 0 0 0,0 1 0 0 0,0-1 0 0 0,-1 0 0 0 0,1 0 0 0 0,0 0-1 0 0,0 0 1 0 0,0 1 0 0 0,0-1 0 0 0,-1 0 0 0 0,1 0 0 0 0,0-1 0 0 0,0 1-1 0 0,0 0 1 0 0,-1 0 0 0 0,1 0 0 0 0,0-1 0 0 0,0 1 0 0 0,0 0 0 0 0,-1-1-1 0 0,1 1 1 0 0,0 0 0 0 0,0-1 0 0 0,0 0 0 0 0,2-1 18 0 0,-1 0 1 0 0,1 0 0 0 0,-1 0-1 0 0,0 0 1 0 0,0 0 0 0 0,4-5-1 0 0,-2 1-21 0 0,-1 0-1 0 0,0-1 1 0 0,-1 1-1 0 0,1 0 1 0 0,-1-1-1 0 0,0 0 1 0 0,1-8-1 0 0,4-52 316 0 0,-7 62-252 0 0,0-8 103 0 0,-1-1 0 0 0,-4-26 1 0 0,2 24-156 0 0,0-26-1 0 0,2 36 11 0 0,0 0-1 0 0,-1-1 1 0 0,1 1 0 0 0,-1 0-1 0 0,0 0 1 0 0,-1 1-1 0 0,1-1 1 0 0,-1 0 0 0 0,0 1-1 0 0,-1-1 1 0 0,-7-9-1 0 0,2 2 103 0 0,-1-1-22 0 0,7 11-227 0 0,0-1 0 0 0,0 0 0 0 0,1 0 0 0 0,-5-8 1 0 0,7 10-96 0 0,-1 1 0 0 0,1-1 0 0 0,0 0 0 0 0,-1 1 0 0 0,1-1 0 0 0,0 0 0 0 0,0 1 0 0 0,0-1 0 0 0,0 0 0 0 0,0 1 0 0 0,0-1 0 0 0,1 1 0 0 0,-1-1 0 0 0,1 0 0 0 0,-1 1 0 0 0,1-1 0 0 0,-1 1 0 0 0,2-3 0 0 0,6-7-6375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25.670"/>
    </inkml:context>
    <inkml:brush xml:id="br0">
      <inkml:brushProperty name="width" value="0.1" units="cm"/>
      <inkml:brushProperty name="height" value="0.1" units="cm"/>
    </inkml:brush>
  </inkml:definitions>
  <inkml:trace contextRef="#ctx0" brushRef="#br0">13 0 12816 0 0,'0'0'586'0'0,"0"0"-15"0"0,0 0-300 0 0,-1 2 93 0 0,1-1-291 0 0,-3 7 125 0 0,1 1-1 0 0,0 0 1 0 0,0-1-1 0 0,1 1 1 0 0,0 0-1 0 0,1 15 1 0 0,2 98-197 0 0,0 0-16 0 0,3-28-56 0 0,6 50 1 0 0,2-29 14 0 0,14 94 59 0 0,-20-173 18 0 0,-2 1 0 0 0,0 41 1 0 0,-5-72-49 0 0,0 0 0 0 0,0 0 0 0 0,1 0 0 0 0,0-1 0 0 0,0 1 0 0 0,0 0 0 0 0,1 0 0 0 0,-1 0 0 0 0,4 6 0 0 0,-4-11-298 0 0,-1-1-26 0 0,0 0-7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26.239"/>
    </inkml:context>
    <inkml:brush xml:id="br0">
      <inkml:brushProperty name="width" value="0.1" units="cm"/>
      <inkml:brushProperty name="height" value="0.1" units="cm"/>
    </inkml:brush>
  </inkml:definitions>
  <inkml:trace contextRef="#ctx0" brushRef="#br0">103 78 920 0 0,'-1'0'67'0'0,"1"0"-60"0"0,-1 0 0 0 0,1 0 0 0 0,-1 0 0 0 0,1 0 0 0 0,-1 0 0 0 0,1 0 0 0 0,0 0 0 0 0,-1 0 0 0 0,1 0 0 0 0,-1 0 0 0 0,1 0 0 0 0,0 0 0 0 0,-1 0 0 0 0,1-1 0 0 0,-1 1 0 0 0,1 0 0 0 0,0 0 0 0 0,-1 0 0 0 0,1-1 0 0 0,0 1 0 0 0,-1 0 0 0 0,1 0 0 0 0,0-1 0 0 0,-1 1 0 0 0,1 0 0 0 0,0-1 0 0 0,0 1 0 0 0,-1 0 0 0 0,1-1 0 0 0,0 1 0 0 0,0-1 0 0 0,-1 0 214 0 0,-8-6 8472 0 0,2 2-2186 0 0,3 2-8151 0 0,4 2 1993 0 0,-2 2-209 0 0,-1 0-142 0 0,1 0-1 0 0,0 0 1 0 0,-1 1 0 0 0,1-1 0 0 0,0 1 0 0 0,-1 0-1 0 0,1-1 1 0 0,0 1 0 0 0,0 0 0 0 0,0 0 0 0 0,1 0-1 0 0,-1 1 1 0 0,0-1 0 0 0,1 0 0 0 0,-1 0 0 0 0,1 1-1 0 0,0-1 1 0 0,-2 6 0 0 0,-1 4-129 0 0,1 2 0 0 0,-4 22-1 0 0,-1 6 77 0 0,6-39 47 0 0,1 1 1 0 0,0 0-1 0 0,0 0 0 0 0,0 0 0 0 0,1-1 0 0 0,-1 1 1 0 0,1 0-1 0 0,0 0 0 0 0,0 0 0 0 0,0 0 0 0 0,1 0 1 0 0,1 7-1 0 0,0 0-17 0 0,-1-8-2 0 0,0 0 0 0 0,0 1 0 0 0,0-1 0 0 0,0 0 1 0 0,0 0-1 0 0,3 5 0 0 0,-3-7 18 0 0,-1 0 0 0 0,1-1 1 0 0,-1 1-1 0 0,1 0 0 0 0,0-1 0 0 0,-1 1 0 0 0,1-1 1 0 0,0 1-1 0 0,0-1 0 0 0,-1 0 0 0 0,1 1 0 0 0,0-1 1 0 0,0 0-1 0 0,0 1 0 0 0,0-1 0 0 0,-1 0 1 0 0,1 0-1 0 0,0 0 0 0 0,0 0 0 0 0,0 0 0 0 0,0 0 1 0 0,0 0-1 0 0,0 0 0 0 0,-1 0 0 0 0,1 0 0 0 0,0 0 1 0 0,0-1-1 0 0,0 1 0 0 0,0 0 0 0 0,1-1 1 0 0,3-1-27 0 0,0 0 1 0 0,-1 0 0 0 0,1 0 0 0 0,0-1 0 0 0,-1 1-1 0 0,1-1 1 0 0,-1 0 0 0 0,0 0 0 0 0,0-1 0 0 0,5-5 0 0 0,19-18-57 0 0,-18 18 107 0 0,-1 0 0 0 0,0 0 1 0 0,-1 0-1 0 0,8-13 0 0 0,-12 17 20 0 0,0 0-1 0 0,-1-1 1 0 0,1 0-1 0 0,-2 0 1 0 0,1 0-1 0 0,-1 0 1 0 0,1 0-1 0 0,-2-1 1 0 0,1 1-1 0 0,-1-1 1 0 0,0 1 0 0 0,0-1-1 0 0,-1-7 1 0 0,0 8-9 0 0,0 0 0 0 0,-1 0 0 0 0,0 0 0 0 0,-1 1 0 0 0,1-1 1 0 0,-1 0-1 0 0,0 1 0 0 0,-3-7 0 0 0,2 5-31 0 0,2 6-107 0 0,0-1 0 0 0,0 1 0 0 0,0 0 1 0 0,0-1-1 0 0,0 1 0 0 0,0 0 0 0 0,-1-1 1 0 0,1 1-1 0 0,-1 0 0 0 0,1 0 1 0 0,0 0-1 0 0,-1 0 0 0 0,0 0 0 0 0,1 1 1 0 0,-1-1-1 0 0,1 0 0 0 0,-1 1 0 0 0,0-1 1 0 0,-2 1-1 0 0,-5-3-4474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26.601"/>
    </inkml:context>
    <inkml:brush xml:id="br0">
      <inkml:brushProperty name="width" value="0.1" units="cm"/>
      <inkml:brushProperty name="height" value="0.1" units="cm"/>
    </inkml:brush>
  </inkml:definitions>
  <inkml:trace contextRef="#ctx0" brushRef="#br0">382 76 8752 0 0,'0'-24'673'0'0,"-1"22"-633"0"0,1 1-1 0 0,0-1 1 0 0,-1 0-1 0 0,0 0 1 0 0,1 0 0 0 0,-1 0-1 0 0,0 0 1 0 0,0 0-1 0 0,0 1 1 0 0,0-1-1 0 0,-1 1 1 0 0,1-1 0 0 0,0 0-1 0 0,-1 1 1 0 0,-1-2-1 0 0,-1 0 507 0 0,0-1-1 0 0,1 2 0 0 0,-1-1 1 0 0,-8-4-1 0 0,12 7-500 0 0,0-1-1 0 0,-1 1 1 0 0,1 0 0 0 0,-1 0 0 0 0,1-1-1 0 0,-1 1 1 0 0,1 0 0 0 0,-1 0-1 0 0,1 0 1 0 0,-1-1 0 0 0,1 1 0 0 0,-1 0-1 0 0,1 0 1 0 0,-1 0 0 0 0,1 0-1 0 0,-1 0 1 0 0,1 0 0 0 0,-1 0 0 0 0,1 0-1 0 0,-1 0 1 0 0,1 0 0 0 0,-1 0-1 0 0,1 0 1 0 0,-1 1 0 0 0,1-1 0 0 0,-1 0-1 0 0,1 0 1 0 0,-1 0 0 0 0,1 1-1 0 0,-1-1 1 0 0,1 0 0 0 0,-1 1 0 0 0,1-1-1 0 0,0 0 1 0 0,-1 1 0 0 0,1-1-1 0 0,0 1 1 0 0,-1-1 0 0 0,1 0 0 0 0,0 1-1 0 0,0-1 1 0 0,-1 1 0 0 0,1-1-1 0 0,0 1 1 0 0,0-1 0 0 0,0 1 0 0 0,-1-1-1 0 0,1 2 1 0 0,0 2-7 0 0,-1 1-1 0 0,1 0 1 0 0,0 0-1 0 0,2 8 1 0 0,-1 4-165 0 0,-4 24-138 0 0,-2-1 1 0 0,-2 0-1 0 0,-16 52 0 0 0,-21 27 86 0 0,-15 48 269 0 0,15 12 385 0 0,-30 79 785 0 0,64-221-1016 0 0,-5 44 0 0 0,1-6-149 0 0,4 4-13 0 0,3-20-83 0 0,5-34-845 0 0,0 39 1 0 0,2-63 740 0 0,0 9-5131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26.957"/>
    </inkml:context>
    <inkml:brush xml:id="br0">
      <inkml:brushProperty name="width" value="0.1" units="cm"/>
      <inkml:brushProperty name="height" value="0.1" units="cm"/>
    </inkml:brush>
  </inkml:definitions>
  <inkml:trace contextRef="#ctx0" brushRef="#br0">83 101 4608 0 0,'-4'3'30'0'0,"-1"-1"0"0"0,1 1 1 0 0,0 0-1 0 0,0 0 0 0 0,0 1 0 0 0,-6 6 1 0 0,5-4 665 0 0,0 0 0 0 0,1 0 0 0 0,0 1 0 0 0,0 0 0 0 0,1-1 0 0 0,-1 1 0 0 0,-1 9 0 0 0,1-5 629 0 0,1 1 0 0 0,1 0 0 0 0,-3 23-1 0 0,6 10-1589 0 0,-1-38 240 0 0,1 1-1 0 0,1-1 0 0 0,-1 1 1 0 0,1-1-1 0 0,0 1 1 0 0,1-1-1 0 0,0 0 0 0 0,7 13 1 0 0,-9-18-53 0 0,1 0 1 0 0,-1 0-1 0 0,1 0 0 0 0,0 0 1 0 0,-1 0-1 0 0,1-1 1 0 0,0 1-1 0 0,0 0 0 0 0,0-1 1 0 0,0 1-1 0 0,0-1 1 0 0,1 0-1 0 0,-1 0 0 0 0,0 0 1 0 0,1 0-1 0 0,-1 0 1 0 0,0-1-1 0 0,1 1 0 0 0,-1-1 1 0 0,1 1-1 0 0,-1-1 1 0 0,1 0-1 0 0,-1 0 0 0 0,1 0 1 0 0,-1 0-1 0 0,1 0 1 0 0,-1-1-1 0 0,1 1 0 0 0,-1-1 1 0 0,4-1-1 0 0,-1 0 38 0 0,-1-1-1 0 0,1 1 1 0 0,-1-1-1 0 0,0 0 0 0 0,0-1 1 0 0,0 1-1 0 0,0-1 1 0 0,0 0-1 0 0,-1 1 0 0 0,0-2 1 0 0,0 1-1 0 0,5-9 1 0 0,7-7-25 0 0,-8 10 149 0 0,0-1-1 0 0,0 1 1 0 0,-1-1 0 0 0,0 0-1 0 0,4-13 1 0 0,3-5 186 0 0,-9 23-134 0 0,-1 0 1 0 0,0 0-1 0 0,-1-1 0 0 0,0 1 0 0 0,0 0 0 0 0,0-1 0 0 0,-1 1 0 0 0,1-13 1 0 0,-1 1 213 0 0,-1 4 192 0 0,-2-26-1 0 0,1 37-486 0 0,1-1 0 0 0,-1 1-1 0 0,0-1 1 0 0,0 1 0 0 0,0 0-1 0 0,0 0 1 0 0,-1 0-1 0 0,1 0 1 0 0,-1 0 0 0 0,0 0-1 0 0,0 0 1 0 0,-4-4 0 0 0,-6-8 137 0 0,3 3-1219 0 0,0 4-2520 0 0,-4 0-1583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29.135"/>
    </inkml:context>
    <inkml:brush xml:id="br0">
      <inkml:brushProperty name="width" value="0.1" units="cm"/>
      <inkml:brushProperty name="height" value="0.1" units="cm"/>
    </inkml:brush>
  </inkml:definitions>
  <inkml:trace contextRef="#ctx0" brushRef="#br0">20 63 4144 0 0,'-1'-6'512'0'0,"0"0"1"0"0,0 1-1 0 0,-1-1 1 0 0,1 1-1 0 0,-1-1 1 0 0,-5-8 0 0 0,5 8 741 0 0,2 6-1138 0 0,-1 0 0 0 0,1-1 0 0 0,0 1 0 0 0,0 0 0 0 0,0 0 0 0 0,-1-1 0 0 0,1 1 0 0 0,0 0 0 0 0,0 0 0 0 0,0-1 0 0 0,0 1 0 0 0,0 0 0 0 0,0-1 0 0 0,0 1 0 0 0,0 0 0 0 0,0-1 0 0 0,0 1 0 0 0,0 0 0 0 0,0-1 0 0 0,0 1 0 0 0,0 0 0 0 0,0 0-1 0 0,0-1 1 0 0,0 1 0 0 0,0 0 0 0 0,0-1 0 0 0,1 0 0 0 0,4 11 213 0 0,28 135 202 0 0,-19-72-55 0 0,25 208 1371 0 0,-11-105-997 0 0,-25-159-788 0 0,25 101 132 0 0,-14-64-181 0 0,-12-47-11 0 0,-1 0 0 0 0,1 0 0 0 0,-2 1 0 0 0,1 7-1 0 0,-1-12-10 0 0,0 0-1 0 0,-1 1 0 0 0,1-1 0 0 0,-1 0 0 0 0,1 0 0 0 0,-1 0 0 0 0,0 0 1 0 0,0 0-1 0 0,-1-1 0 0 0,1 1 0 0 0,-3 4 0 0 0,3-5-155 0 0,1-2-711 0 0,0-2-2887 0 0,0-4-1235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29.713"/>
    </inkml:context>
    <inkml:brush xml:id="br0">
      <inkml:brushProperty name="width" value="0.1" units="cm"/>
      <inkml:brushProperty name="height" value="0.1" units="cm"/>
    </inkml:brush>
  </inkml:definitions>
  <inkml:trace contextRef="#ctx0" brushRef="#br0">72 1 11600 0 0,'0'0'530'0'0,"0"0"-7"0"0,0 2-264 0 0,-9 93 1637 0 0,3-45-1763 0 0,-14 101-32 0 0,3-27-95 0 0,8-70-6 0 0,5-36 0 0 0,1-1 0 0 0,1 1 0 0 0,0 26 0 0 0,3-31 0 0 0,1 0 0 0 0,0 0 0 0 0,0 1 0 0 0,2-2 0 0 0,-1 1 0 0 0,2 0 0 0 0,9 19 0 0 0,-12-27-28 0 0,1 0 0 0 0,-1 0 0 0 0,1-1-1 0 0,1 1 1 0 0,-1-1 0 0 0,1 1 0 0 0,0-1-1 0 0,-1 0 1 0 0,2-1 0 0 0,-1 1 0 0 0,0-1 0 0 0,1 0-1 0 0,0 0 1 0 0,-1 0 0 0 0,1-1 0 0 0,1 1-1 0 0,-1-1 1 0 0,0 0 0 0 0,0-1 0 0 0,9 2 0 0 0,-10-2 15 0 0,0-1 0 0 0,0 0 0 0 0,0 0 1 0 0,0 0-1 0 0,0-1 0 0 0,0 1 0 0 0,0-1 0 0 0,0 0 1 0 0,0 0-1 0 0,0-1 0 0 0,0 1 0 0 0,6-4 1 0 0,0-1 16 0 0,0-1 1 0 0,-1 0 0 0 0,9-9 0 0 0,-15 14-10 0 0,3-4 5 0 0,-1 0 0 0 0,1-1 0 0 0,-1 0 0 0 0,-1 0 0 0 0,6-9 0 0 0,3-5 0 0 0,-6 10 0 0 0,1 0 0 0 0,-1-1 0 0 0,-1 0 0 0 0,0-1 0 0 0,-1 1 0 0 0,0-1 0 0 0,-1 0 0 0 0,3-17 0 0 0,-4 14 35 0 0,0-1 0 0 0,-2 1 0 0 0,0-1 0 0 0,0 1 0 0 0,-2-1 0 0 0,0 1 0 0 0,-1-1 0 0 0,0 1 0 0 0,-8-24 0 0 0,2 16 124 0 0,-23-60 336 0 0,25 72-401 0 0,0 0 0 0 0,-1 0-1 0 0,-1 0 1 0 0,-14-17 0 0 0,12 17 27 0 0,-1 1-1 0 0,-1 0 1 0 0,0 1 0 0 0,0 0 0 0 0,-1 1-1 0 0,-1 0 1 0 0,1 1 0 0 0,-19-8-1 0 0,26 14-237 0 0,-1 1 0 0 0,0-1 0 0 0,0 1 0 0 0,0 0 0 0 0,0 0-1 0 0,0 1 1 0 0,-8 0 0 0 0,8 0-491 0 0,7 0-710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30.168"/>
    </inkml:context>
    <inkml:brush xml:id="br0">
      <inkml:brushProperty name="width" value="0.1" units="cm"/>
      <inkml:brushProperty name="height" value="0.1" units="cm"/>
    </inkml:brush>
  </inkml:definitions>
  <inkml:trace contextRef="#ctx0" brushRef="#br0">156 90 10592 0 0,'-2'-3'213'0'0,"0"1"1"0"0,-1 0 0 0 0,1 0 0 0 0,-1 0 0 0 0,0 0-1 0 0,0 0 1 0 0,-5-2 0 0 0,7 3-10 0 0,-1 1 1 0 0,1-1-1 0 0,-1 1 1 0 0,1 0-1 0 0,-1 0 1 0 0,1 0-1 0 0,-1 0 1 0 0,1 0-1 0 0,-1 0 0 0 0,1 0 1 0 0,-1 0-1 0 0,1 1 1 0 0,-1-1-1 0 0,1 0 1 0 0,-1 1-1 0 0,1-1 1 0 0,0 1-1 0 0,-1 0 1 0 0,1-1-1 0 0,-2 2 0 0 0,-2 2-177 0 0,1-1-1 0 0,-1 1 0 0 0,1 0 0 0 0,0 1 0 0 0,0-1 0 0 0,1 1 0 0 0,-1-1 0 0 0,1 1 0 0 0,-3 6 0 0 0,-24 52-632 0 0,26-53 516 0 0,0 1-93 0 0,0 1 1 0 0,-3 21 0 0 0,2-9-85 0 0,4-24 251 0 0,1 1 0 0 0,0-1 0 0 0,0 1-1 0 0,0-1 1 0 0,0 1 0 0 0,0-1 0 0 0,0 1-1 0 0,0-1 1 0 0,0 1 0 0 0,0-1 0 0 0,0 1 0 0 0,0-1-1 0 0,0 1 1 0 0,0-1 0 0 0,1 1 0 0 0,-1-1-1 0 0,0 1 1 0 0,0-1 0 0 0,0 1 0 0 0,1-1 0 0 0,-1 0-1 0 0,0 1 1 0 0,1-1 0 0 0,-1 1 0 0 0,0-1-1 0 0,1 0 1 0 0,-1 1 0 0 0,0-1 0 0 0,1 0 0 0 0,-1 1-1 0 0,1-1 1 0 0,-1 0 0 0 0,1 0 0 0 0,-1 1-1 0 0,0-1 1 0 0,1 0 0 0 0,-1 0 0 0 0,1 0 0 0 0,-1 0-1 0 0,1 0 1 0 0,0 1 0 0 0,1-1-41 0 0,0 0 0 0 0,0 0 0 0 0,-1 0 1 0 0,1 0-1 0 0,0 0 0 0 0,0 0 0 0 0,0-1 0 0 0,-1 1 0 0 0,1-1 0 0 0,3 0 1 0 0,1-3 79 0 0,0 1 1 0 0,0-1 0 0 0,0 0 0 0 0,-1-1 0 0 0,1 1 0 0 0,-1-1 0 0 0,0 0 0 0 0,-1 0 0 0 0,1-1 0 0 0,-1 0-1 0 0,0 1 1 0 0,4-10 0 0 0,-2 4 25 0 0,-1-1 0 0 0,0 0 1 0 0,0 0-1 0 0,-1 0 0 0 0,4-24 0 0 0,-7 24-166 0 0,0 1 0 0 0,0-1 0 0 0,-1 1 0 0 0,-3-22 1 0 0,-4 1-4160 0 0,2 19 59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30.526"/>
    </inkml:context>
    <inkml:brush xml:id="br0">
      <inkml:brushProperty name="width" value="0.1" units="cm"/>
      <inkml:brushProperty name="height" value="0.1" units="cm"/>
    </inkml:brush>
  </inkml:definitions>
  <inkml:trace contextRef="#ctx0" brushRef="#br0">313 5 8752 0 0,'0'0'673'0'0,"0"-1"-437"0"0,0-2-7 0 0,0 2 822 0 0,0 1 357 0 0,-3 1 1161 0 0,3-1-2525 0 0,-1 0-1 0 0,1 0 1 0 0,0 0-1 0 0,-1 0 1 0 0,1 0-1 0 0,-1 0 1 0 0,1 0-1 0 0,0 0 1 0 0,-1 0-1 0 0,1 0 1 0 0,-1 0-1 0 0,1 1 1 0 0,0-1-1 0 0,-1 0 1 0 0,1 0-1 0 0,0 0 1 0 0,-1 1-1 0 0,1-1 1 0 0,0 0-1 0 0,-1 0 1 0 0,1 1-1 0 0,0-1 1 0 0,0 0-1 0 0,-1 1 1 0 0,1-1-1 0 0,0 0 1 0 0,0 1-1 0 0,-1-1 1 0 0,1 0-1 0 0,0 1 1 0 0,0 0-1 0 0,-2 100-555 0 0,-24 161 0 0 0,12-163 614 0 0,2-13 209 0 0,-26 96 0 0 0,3-34 159 0 0,-8 27-11 0 0,-42 168-26 0 0,61-240-47 0 0,6-4 941 0 0,15-58-3126 0 0,3-38 585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30.885"/>
    </inkml:context>
    <inkml:brush xml:id="br0">
      <inkml:brushProperty name="width" value="0.1" units="cm"/>
      <inkml:brushProperty name="height" value="0.1" units="cm"/>
    </inkml:brush>
  </inkml:definitions>
  <inkml:trace contextRef="#ctx0" brushRef="#br0">122 1 3224 0 0,'0'0'795'0'0,"0"0"2128"0"0,-2 2 939 0 0,-11 18 2916 0 0,-1 2-3857 0 0,-25 49-3479 0 0,31-56 1204 0 0,-1 5-700 0 0,2 1 0 0 0,0 0 0 0 0,1 0 0 0 0,-4 26 0 0 0,9-42 34 0 0,-1 6-51 0 0,0 0 1 0 0,1 0-1 0 0,1-1 1 0 0,-1 1 0 0 0,3 17-1 0 0,-1-23-11 0 0,0 0-1 0 0,0 0 0 0 0,0 0 0 0 0,0 0 0 0 0,1 0 1 0 0,0 0-1 0 0,0-1 0 0 0,0 1 0 0 0,1-1 1 0 0,0 1-1 0 0,-1-1 0 0 0,1 0 0 0 0,7 7 0 0 0,-9-10 43 0 0,0 0-1 0 0,0 0 0 0 0,0 0 0 0 0,0-1 1 0 0,0 1-1 0 0,0 0 0 0 0,0-1 0 0 0,0 1 1 0 0,1-1-1 0 0,-1 1 0 0 0,0-1 0 0 0,0 1 1 0 0,0-1-1 0 0,1 0 0 0 0,-1 1 1 0 0,0-1-1 0 0,1 0 0 0 0,-1 0 0 0 0,0 0 1 0 0,1 0-1 0 0,1-1 0 0 0,-1 1 0 0 0,0-1-1 0 0,0 0 0 0 0,-1 0 1 0 0,1 0-1 0 0,0 0 1 0 0,0 0-1 0 0,-1 0 1 0 0,1 0-1 0 0,-1-1 1 0 0,1 1-1 0 0,-1-1 1 0 0,3-2-1 0 0,1-3-21 0 0,-1 0 0 0 0,1 0-1 0 0,-1 0 1 0 0,-1-1 0 0 0,5-13-1 0 0,9-48 263 0 0,-13 53-105 0 0,0 0-1 0 0,-1 0 1 0 0,2-18 0 0 0,-5 28-228 0 0,0 0 0 0 0,0 0 0 0 0,-1 0 0 0 0,0 0 0 0 0,0 0 0 0 0,0 0-1 0 0,0 0 1 0 0,-1 1 0 0 0,0-1 0 0 0,0 1 0 0 0,-1-1 0 0 0,-3-5 0 0 0,-6-7-552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33.934"/>
    </inkml:context>
    <inkml:brush xml:id="br0">
      <inkml:brushProperty name="width" value="0.1" units="cm"/>
      <inkml:brushProperty name="height" value="0.1" units="cm"/>
    </inkml:brush>
  </inkml:definitions>
  <inkml:trace contextRef="#ctx0" brushRef="#br0">73 127 456 0 0,'0'-3'32'0'0,"-1"0"0"0"0,1 0 0 0 0,-1 0 0 0 0,0 0 0 0 0,0 0 0 0 0,0 1 0 0 0,0-1 0 0 0,0 0 0 0 0,-1 1 0 0 0,1-1 0 0 0,-1 1 0 0 0,0 0 0 0 0,0-1 0 0 0,1 1 0 0 0,-2 0 0 0 0,1 0 0 0 0,0 0 0 0 0,-3-2 0 0 0,2 1 1223 0 0,-1 0-1 0 0,1-1 0 0 0,-1 1 0 0 0,1-1 0 0 0,0 0 1 0 0,-2-5-1 0 0,4 7-605 0 0,0 0 1 0 0,0 0 0 0 0,1 0-1 0 0,-1-1 1 0 0,1 1 0 0 0,0 0 0 0 0,-1-5-1 0 0,1 6-563 0 0,0 0-1 0 0,0 0 1 0 0,0 0-1 0 0,0 0 1 0 0,0 0 0 0 0,0 0-1 0 0,0 0 1 0 0,0 0-1 0 0,-1 0 1 0 0,1 0-1 0 0,0 0 1 0 0,-1 0 0 0 0,1 0-1 0 0,-1 0 1 0 0,1 0-1 0 0,-1 0 1 0 0,0 0-1 0 0,1 0 1 0 0,-1 1 0 0 0,0-1-1 0 0,1 0 1 0 0,-1 0-1 0 0,0 1 1 0 0,0-1-1 0 0,0 1 1 0 0,-1-2-1 0 0,2 7 1143 0 0,5 9-1571 0 0,2 8-391 0 0,-4-6 338 0 0,1 25-1 0 0,-3-24 362 0 0,5 30 0 0 0,27 72 134 0 0,10 55 738 0 0,45 255-45 0 0,-74-356-792 0 0,10 41 0 0 0,-7-57 0 0 0,-15-53-1662 0 0,-1-5 847 0 0,0-8 452 0 0,0-2-158 0 0,4-22-661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25.499"/>
    </inkml:context>
    <inkml:brush xml:id="br0">
      <inkml:brushProperty name="width" value="0.05" units="cm"/>
      <inkml:brushProperty name="height" value="0.05" units="cm"/>
    </inkml:brush>
  </inkml:definitions>
  <inkml:trace contextRef="#ctx0" brushRef="#br0">607 1 17071 0 0,'0'0'786'0'0,"0"0"-21"0"0,0 0-384 0 0,0 0 198 0 0,0 0 137 0 0,0 0 27 0 0,0 0-89 0 0,0 0-400 0 0,-7 4-118 0 0,2 1-146 0 0,0 1 1 0 0,0 0 0 0 0,1 1-1 0 0,0-1 1 0 0,0 1 0 0 0,-4 11-1 0 0,-27 81-116 0 0,14-33 110 0 0,-4 15 33 0 0,-26 39 105 0 0,17-45-107 0 0,-83 186 151 0 0,25-60 392 0 0,73-159-355 0 0,-30 78 502 0 0,-8 65-293 0 0,5-23-96 0 0,51-157-317 0 0,0-3 2 0 0,1 0 0 0 0,-1 0 0 0 0,1-1 0 0 0,-1 1 0 0 0,0 0 1 0 0,0-1-1 0 0,0 1 0 0 0,0-1 0 0 0,0 1 0 0 0,-2 1 0 0 0,2-2 27 0 0,1-1-145 0 0,0-1-100 0 0,1-1 0 0 0,-1 1 0 0 0,0-1 0 0 0,1 1 0 0 0,-1-1 0 0 0,1 1 0 0 0,0-1 0 0 0,-1 1 0 0 0,1 0 0 0 0,0-1 0 0 0,0 1 0 0 0,0 0 0 0 0,0 0 0 0 0,1-2 1 0 0,6-6-4249 0 0,4-9-2681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34.454"/>
    </inkml:context>
    <inkml:brush xml:id="br0">
      <inkml:brushProperty name="width" value="0.1" units="cm"/>
      <inkml:brushProperty name="height" value="0.1" units="cm"/>
    </inkml:brush>
  </inkml:definitions>
  <inkml:trace contextRef="#ctx0" brushRef="#br0">116 8 920 0 0,'-17'4'84'0'0,"13"-7"-94"0"0,3 2 16 0 0,-13-6 9204 0 0,2 6-5073 0 0,11 2-4095 0 0,0-1 1 0 0,0 1 0 0 0,0-1-1 0 0,0 1 1 0 0,0-1-1 0 0,0 1 1 0 0,1 0-1 0 0,-1 0 1 0 0,0-1-1 0 0,0 1 1 0 0,0 0-1 0 0,1 0 1 0 0,-1 0-1 0 0,0 0 1 0 0,1 0-1 0 0,-1-1 1 0 0,1 1-1 0 0,-1 0 1 0 0,1 1-1 0 0,0-1 1 0 0,-1 0-1 0 0,1 1 1 0 0,-6 39-315 0 0,-17 109-883 0 0,11-53 293 0 0,10-82 782 0 0,-6 48-130 0 0,8-56 190 0 0,0 0 0 0 0,0 0-1 0 0,1 0 1 0 0,0 0 0 0 0,0 0 0 0 0,4 12 0 0 0,-1-9 40 0 0,-1-1 1 0 0,2 0-1 0 0,-1 0 0 0 0,1-1 1 0 0,1 1-1 0 0,-1-1 0 0 0,14 14 1 0 0,-16-20 48 0 0,-1 0 1 0 0,2 0 0 0 0,-1 0-1 0 0,0 0 1 0 0,0-1 0 0 0,1 1-1 0 0,-1-1 1 0 0,0 0 0 0 0,1 0-1 0 0,-1 0 1 0 0,1 0 0 0 0,0-1-1 0 0,-1 1 1 0 0,1-1-1 0 0,0 0 1 0 0,-1 0 0 0 0,1 0-1 0 0,0-1 1 0 0,-1 1 0 0 0,1-1-1 0 0,3-1 1 0 0,-2 0 56 0 0,1 0-1 0 0,-1 0 1 0 0,-1 0 0 0 0,1 0-1 0 0,0-1 1 0 0,-1 0 0 0 0,1 0-1 0 0,-1 0 1 0 0,0 0 0 0 0,0-1-1 0 0,0 0 1 0 0,0 1 0 0 0,5-9 0 0 0,46-79 1089 0 0,-48 78-1103 0 0,-1-1 1 0 0,0 1 0 0 0,-1-2-1 0 0,6-27 1 0 0,-11 37-94 0 0,0 0 0 0 0,0 1-1 0 0,0-1 1 0 0,0 0 0 0 0,-1 0 0 0 0,0 0-1 0 0,0 1 1 0 0,0-1 0 0 0,-3-6 0 0 0,-1-6 29 0 0,-13-43 7 0 0,15 53-67 0 0,0 0 0 0 0,0 1-1 0 0,0 0 1 0 0,-1 0-1 0 0,0 0 1 0 0,0 0 0 0 0,-6-6-1 0 0,8 10-11 0 0,-3-3-60 0 0,0 0-1 0 0,0 0 1 0 0,-1 0 0 0 0,1 1 0 0 0,-1-1-1 0 0,0 2 1 0 0,0-1 0 0 0,0 0 0 0 0,-10-3-1 0 0,13 6-97 0 0,-2 0 75 0 0,0-1 0 0 0,-1 1 1 0 0,1 0-1 0 0,-1 0 0 0 0,-9 0 0 0 0,13 1-111 0 0,0 0 0 0 0,1 0 1 0 0,-1 1-1 0 0,1-1 1 0 0,-1 1-1 0 0,1-1 0 0 0,-1 1 1 0 0,1-1-1 0 0,-1 1 0 0 0,1 0 1 0 0,0 0-1 0 0,-1 0 0 0 0,1-1 1 0 0,0 1-1 0 0,0 1 0 0 0,-1-1 1 0 0,1 0-1 0 0,0 0 1 0 0,0 0-1 0 0,0 1 0 0 0,1-1 1 0 0,-1 0-1 0 0,0 1 0 0 0,0-1 1 0 0,0 3-1 0 0,-5 14-4383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34.881"/>
    </inkml:context>
    <inkml:brush xml:id="br0">
      <inkml:brushProperty name="width" value="0.1" units="cm"/>
      <inkml:brushProperty name="height" value="0.1" units="cm"/>
    </inkml:brush>
  </inkml:definitions>
  <inkml:trace contextRef="#ctx0" brushRef="#br0">65 42 11232 0 0,'0'0'513'0'0,"-1"0"-10"0"0,-1 0-471 0 0,1 0 0 0 0,0 0 0 0 0,0 0 0 0 0,-1 0 0 0 0,1 0 0 0 0,0 1 0 0 0,0-1 0 0 0,-1 0 1 0 0,1 1-1 0 0,0-1 0 0 0,0 1 0 0 0,0 0 0 0 0,0-1 0 0 0,0 1 0 0 0,0 0 0 0 0,0-1 0 0 0,0 1 1 0 0,0 0-1 0 0,0 0 0 0 0,0 0 0 0 0,0 0 0 0 0,-1 2 0 0 0,1 0 119 0 0,-1 0 0 0 0,1 1 0 0 0,-1-1 0 0 0,1 1 0 0 0,-1 5 0 0 0,-1 3 21 0 0,-3 6-296 0 0,1 1 1 0 0,1 0 0 0 0,-4 39-1 0 0,6-18-130 0 0,3 39-1 0 0,0-65 272 0 0,1-1 0 0 0,0 1 0 0 0,0-1 0 0 0,2 0 0 0 0,6 20 1 0 0,-9-31 14 0 0,0 0 0 0 0,1 0 1 0 0,-1 0-1 0 0,0 0 1 0 0,1-1-1 0 0,-1 1 0 0 0,1 0 1 0 0,0-1-1 0 0,-1 1 1 0 0,1-1-1 0 0,0 1 0 0 0,0-1 1 0 0,0 0-1 0 0,0 0 0 0 0,0 0 1 0 0,0 0-1 0 0,0 0 1 0 0,1 0-1 0 0,-1 0 0 0 0,0-1 1 0 0,0 1-1 0 0,1-1 1 0 0,2 0-1 0 0,1 1 101 0 0,-1-1 1 0 0,1 0-1 0 0,0 0 0 0 0,0-1 1 0 0,0 0-1 0 0,-1 0 0 0 0,12-4 1 0 0,-9 2 135 0 0,0-1 1 0 0,0 0 0 0 0,0-1 0 0 0,-1 1 0 0 0,1-1-1 0 0,-1-1 1 0 0,0 0 0 0 0,-1 0 0 0 0,0 0 0 0 0,0-1 0 0 0,0 0-1 0 0,0 0 1 0 0,-1 0 0 0 0,-1-1 0 0 0,8-13 0 0 0,30-47-838 0 0,-11 20 653 0 0,-29 44-71 0 0,1 0 0 0 0,-1 0 1 0 0,0 0-1 0 0,-1 0 0 0 0,1 0 0 0 0,-1 0 0 0 0,0 0 0 0 0,0-1 0 0 0,0 1 1 0 0,0 0-1 0 0,-1-1 0 0 0,0 1 0 0 0,0 0 0 0 0,0-1 0 0 0,0 1 1 0 0,-1-1-1 0 0,0 1 0 0 0,1 0 0 0 0,-2-1 0 0 0,1 1 0 0 0,0 0 1 0 0,-1 0-1 0 0,0 0 0 0 0,0 0 0 0 0,0 0 0 0 0,0 1 0 0 0,-1-1 0 0 0,0 0 1 0 0,1 1-1 0 0,-1 0 0 0 0,0 0 0 0 0,-1 0 0 0 0,-5-5 0 0 0,-13-7-455 0 0,-25-16-1 0 0,39 27 184 0 0,1 0 0 0 0,-1 1 0 0 0,0 0-1 0 0,-1 0 1 0 0,1 0 0 0 0,-1 1-1 0 0,-11-1 1 0 0,-18-3-1974 0 0,38 6 2102 0 0,-1 0 0 0 0,0 0 0 0 0,0-1 0 0 0,1 1 0 0 0,-1 0 0 0 0,0-1 0 0 0,0 1 0 0 0,1-1 0 0 0,-1 1 0 0 0,1-1 0 0 0,-1 1 0 0 0,0-1 1 0 0,1 1-1 0 0,-1-1 0 0 0,1 0 0 0 0,-1-1 0 0 0,0 2-29 0 0,-1-2-1047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35.318"/>
    </inkml:context>
    <inkml:brush xml:id="br0">
      <inkml:brushProperty name="width" value="0.1" units="cm"/>
      <inkml:brushProperty name="height" value="0.1" units="cm"/>
    </inkml:brush>
  </inkml:definitions>
  <inkml:trace contextRef="#ctx0" brushRef="#br0">113 8 10136 0 0,'0'0'777'0'0,"-2"0"-505"0"0,-2-1-13 0 0,-1 1-1 0 0,1-1 1 0 0,0 1 0 0 0,0-1-1 0 0,0 0 1 0 0,-6-3 0 0 0,9 4-169 0 0,0 0 0 0 0,0 0 1 0 0,1 1-1 0 0,-1-1 0 0 0,0 0 1 0 0,0 0-1 0 0,1 1 1 0 0,-1-1-1 0 0,0 0 0 0 0,1 1 1 0 0,-1-1-1 0 0,0 1 0 0 0,1-1 1 0 0,-1 1-1 0 0,1-1 1 0 0,-1 1-1 0 0,0 0 0 0 0,0 0 104 0 0,-3 2-198 0 0,0 1 0 0 0,0-1 0 0 0,1 1 0 0 0,0 0 1 0 0,0 0-1 0 0,0 0 0 0 0,0 1 0 0 0,0-1 0 0 0,1 1 1 0 0,0-1-1 0 0,0 1 0 0 0,0 0 0 0 0,1 0 1 0 0,-2 6-1 0 0,1-1-178 0 0,1 1 1 0 0,0-1-1 0 0,0 1 0 0 0,1-1 1 0 0,3 21-1 0 0,-2-13 1 0 0,-1-11 142 0 0,1-1-1 0 0,0 0 1 0 0,0 0 0 0 0,0-1 0 0 0,3 9 0 0 0,-3-12 40 0 0,-1-1 0 0 0,1 0 0 0 0,0 1 0 0 0,-1-1 0 0 0,1 0 0 0 0,0 0 0 0 0,0 0 0 0 0,0 0 1 0 0,0 0-1 0 0,0 0 0 0 0,0 0 0 0 0,0 0 0 0 0,1 0 0 0 0,-1 0 0 0 0,0 0 0 0 0,0-1 0 0 0,1 1 1 0 0,-1-1-1 0 0,0 1 0 0 0,1-1 0 0 0,-1 1 0 0 0,1-1 0 0 0,-1 0 0 0 0,1 0 0 0 0,-1 1 0 0 0,1-1 0 0 0,1 0 1 0 0,1 0 113 0 0,-1-1 0 0 0,1 1-1 0 0,0-1 1 0 0,0 1 0 0 0,-1-1 0 0 0,1 0 0 0 0,0 0 0 0 0,6-4 0 0 0,-8 4-26 0 0,0 0-1 0 0,-1 0 1 0 0,1 0-1 0 0,-1 0 1 0 0,1 0-1 0 0,-1 0 1 0 0,0-1 0 0 0,1 1-1 0 0,-1 0 1 0 0,0-1-1 0 0,0 1 1 0 0,0-1-1 0 0,0 0 1 0 0,0 1-1 0 0,0-1 1 0 0,0 0-1 0 0,-1 0 1 0 0,1 1-1 0 0,0-4 1 0 0,0 1-9 0 0,0 0 0 0 0,-1 1 0 0 0,1-1 0 0 0,-1 0 0 0 0,0 0 0 0 0,0 0 1 0 0,-1 0-1 0 0,1 0 0 0 0,-1 1 0 0 0,0-1 0 0 0,0 0 0 0 0,0 0 0 0 0,0 1 0 0 0,0-1 0 0 0,-1 1 0 0 0,0-1 0 0 0,0 1 1 0 0,0 0-1 0 0,0-1 0 0 0,0 1 0 0 0,-1 0 0 0 0,1 0 0 0 0,-1 1 0 0 0,0-1 0 0 0,0 0 0 0 0,-5-2 0 0 0,-2-1-143 0 0,5 3-11 0 0,0 1 0 0 0,1 0 0 0 0,0-1 0 0 0,-1 0 0 0 0,1 0 0 0 0,0-1 0 0 0,1 1 0 0 0,-1-1 0 0 0,0 1 0 0 0,1-1 0 0 0,0 0 0 0 0,-3-6 0 0 0,-2-5-628 0 0,-2-5-4276 0 0,6 12-8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35.693"/>
    </inkml:context>
    <inkml:brush xml:id="br0">
      <inkml:brushProperty name="width" value="0.1" units="cm"/>
      <inkml:brushProperty name="height" value="0.1" units="cm"/>
    </inkml:brush>
  </inkml:definitions>
  <inkml:trace contextRef="#ctx0" brushRef="#br0">348 50 15408 0 0,'-6'-2'102'0'0,"3"2"-15"0"0,0-1 0 0 0,0 1-1 0 0,0-1 1 0 0,1 0 0 0 0,-1 0 0 0 0,0 0-1 0 0,1-1 1 0 0,-1 1 0 0 0,1 0 0 0 0,0-1-1 0 0,-1 0 1 0 0,1 1 0 0 0,0-1 0 0 0,0 0-1 0 0,0 0 1 0 0,0-1 0 0 0,-3-2-1 0 0,5 3-73 0 0,-1 1-1 0 0,0 0 0 0 0,0 0 0 0 0,0-1 0 0 0,0 1 0 0 0,0 0 0 0 0,-1 0 0 0 0,1 0 1 0 0,-3-1-1 0 0,-2-3 421 0 0,4 3 168 0 0,2 2 27 0 0,0 0-80 0 0,-1 4-357 0 0,0 6-208 0 0,0 0 1 0 0,1 0-1 0 0,0 0 0 0 0,2 17 1 0 0,0-2-222 0 0,-2 3-175 0 0,-1-1 1 0 0,-7 49-1 0 0,-19 52-15 0 0,9-50 336 0 0,16-65 118 0 0,-48 250 919 0 0,-5 15 143 0 0,46-233-996 0 0,-44 168 108 0 0,7-49-668 0 0,41-149-392 0 0,4-7-3894 0 0,1-6-1174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36.058"/>
    </inkml:context>
    <inkml:brush xml:id="br0">
      <inkml:brushProperty name="width" value="0.1" units="cm"/>
      <inkml:brushProperty name="height" value="0.1" units="cm"/>
    </inkml:brush>
  </inkml:definitions>
  <inkml:trace contextRef="#ctx0" brushRef="#br0">89 20 9216 0 0,'-4'2'390'0'0,"0"1"1"0"0,0 0-1 0 0,1 0 1 0 0,-1 0-1 0 0,1 1 1 0 0,0-1-1 0 0,0 1 1 0 0,0 0-1 0 0,1 0 1 0 0,-1 0-1 0 0,-1 5 1 0 0,0 0 646 0 0,1 1 0 0 0,0 0 0 0 0,0 0 0 0 0,-1 13 0 0 0,-9 32-74 0 0,9-43-959 0 0,0 1 0 0 0,1 0 1 0 0,1 0-1 0 0,-2 22 0 0 0,4-24-76 0 0,-1-9 12 0 0,1 0 1 0 0,0 0-1 0 0,0 0 0 0 0,0 0 0 0 0,0 0 0 0 0,0 0 1 0 0,0 0-1 0 0,0 0 0 0 0,1 0 0 0 0,-1 0 1 0 0,1 0-1 0 0,-1 0 0 0 0,1 0 0 0 0,0 0 1 0 0,0-1-1 0 0,0 1 0 0 0,0 0 0 0 0,2 2 0 0 0,-3-3 24 0 0,1 0-1 0 0,0-1 0 0 0,0 1 0 0 0,0 0 1 0 0,0-1-1 0 0,0 1 0 0 0,0-1 1 0 0,0 1-1 0 0,0-1 0 0 0,0 0 0 0 0,0 1 1 0 0,0-1-1 0 0,1 0 0 0 0,-1 0 0 0 0,0 0 1 0 0,0 0-1 0 0,0 0 0 0 0,0 0 0 0 0,0 0 1 0 0,0 0-1 0 0,0 0 0 0 0,1-1 0 0 0,-1 1 1 0 0,0 0-1 0 0,0-1 0 0 0,2 0 0 0 0,5-2-26 0 0,4-3 139 0 0,1 1-1 0 0,20-15 1 0 0,-30 19-25 0 0,-1-1 0 0 0,1 0 0 0 0,-1 1 0 0 0,0-1 0 0 0,0 0-1 0 0,0 0 1 0 0,0-1 0 0 0,0 1 0 0 0,-1 0 0 0 0,1 0 0 0 0,-1-1 0 0 0,1 1-1 0 0,-1-1 1 0 0,0 0 0 0 0,0 1 0 0 0,0-1 0 0 0,0 0 0 0 0,0 0 0 0 0,-1 1 0 0 0,1-4-1 0 0,-2-13 704 0 0,-7-36 0 0 0,5 36-160 0 0,-3-36 0 0 0,7 50-660 0 0,-1 1-1 0 0,0 0 0 0 0,-1 0 1 0 0,1 0-1 0 0,-1-1 0 0 0,0 1 1 0 0,0 0-1 0 0,0 0 0 0 0,0 0 1 0 0,-1 0-1 0 0,0 0 0 0 0,1 1 1 0 0,-2-1-1 0 0,1 0 0 0 0,-3-3 1 0 0,4 6-102 0 0,0-1 0 0 0,0 0 0 0 0,0 1 1 0 0,-1 0-1 0 0,1-1 0 0 0,0 1 0 0 0,-1 0 1 0 0,1 0-1 0 0,-1-1 0 0 0,0 1 0 0 0,-1-1 1 0 0,-15-2-5068 0 0,1 3-586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53.436"/>
    </inkml:context>
    <inkml:brush xml:id="br0">
      <inkml:brushProperty name="width" value="0.1" units="cm"/>
      <inkml:brushProperty name="height" value="0.1" units="cm"/>
    </inkml:brush>
  </inkml:definitions>
  <inkml:trace contextRef="#ctx0" brushRef="#br0">109 137 1840 0 0,'-2'1'15'0'0,"-2"2"17"0"0,1 0 0 0 0,0 0 1 0 0,0 0-1 0 0,-3 5 0 0 0,5-6-80 0 0,-1 0 11 0 0,-8 2 542 0 0,6 1 3516 0 0,2-2-2926 0 0,-20 6 6578 0 0,21-8-7615 0 0,0-1 0 0 0,0 1-1 0 0,0 0 1 0 0,0-1 0 0 0,0 1 0 0 0,-1-1 0 0 0,1 1 0 0 0,0-1 0 0 0,0 0 0 0 0,0 1-1 0 0,-1-1 1 0 0,1 0 0 0 0,0 0 0 0 0,-1 0 0 0 0,1 0 0 0 0,0 0 0 0 0,0 0 0 0 0,-1 0-1 0 0,1 0 1 0 0,0-1 0 0 0,0 1 0 0 0,-1 0 0 0 0,1-1 0 0 0,0 1 0 0 0,0-1 0 0 0,0 0-1 0 0,0 1 1 0 0,-1-1 0 0 0,1 0 0 0 0,0 1 0 0 0,0-1 0 0 0,0 0 0 0 0,1 0-1 0 0,-1 0 1 0 0,0 0 0 0 0,0 0 0 0 0,0 0 0 0 0,1 0 0 0 0,-1 0 0 0 0,1 0 0 0 0,-2-2-1 0 0,2 2-28 0 0,0 0-1 0 0,0 0 0 0 0,0 0 1 0 0,0 0-1 0 0,0 0 0 0 0,0 0 1 0 0,0 0-1 0 0,1 0 0 0 0,-1 0 1 0 0,0 0-1 0 0,0 0 0 0 0,1 0 1 0 0,-1 0-1 0 0,2-2 0 0 0,9-17 242 0 0,-9 16-173 0 0,3-5-16 0 0,-1 2-73 0 0,-1 0 0 0 0,1 1 0 0 0,1-1 0 0 0,-1 1 0 0 0,1 0 0 0 0,0 0 0 0 0,0 0-1 0 0,1 1 1 0 0,7-7 0 0 0,14-8-6 0 0,-22 16-20 0 0,-1 0-1 0 0,1 1 1 0 0,0-1-1 0 0,0 1 1 0 0,0 0-1 0 0,9-3 0 0 0,-11 5 16 0 0,0 0 0 0 0,0 0-1 0 0,0 1 1 0 0,0-1-1 0 0,0 1 1 0 0,1 0-1 0 0,-1 0 1 0 0,0 0-1 0 0,0 0 1 0 0,1 1-1 0 0,-1-1 1 0 0,0 1-1 0 0,0 0 1 0 0,0 0 0 0 0,0 0-1 0 0,0 0 1 0 0,0 0-1 0 0,0 1 1 0 0,4 2-1 0 0,3 3 5 0 0,-1 0 0 0 0,1 1 0 0 0,14 16-1 0 0,-13-12-14 0 0,-6-6 1 0 0,0 0-1 0 0,0 0 1 0 0,-1 0-1 0 0,0 0 0 0 0,0 1 1 0 0,0 0-1 0 0,-1 0 0 0 0,0 0 1 0 0,-1 0-1 0 0,0 0 0 0 0,0 1 1 0 0,0-1-1 0 0,0 11 0 0 0,0 9 20 0 0,-1 1 0 0 0,-4 37-1 0 0,3-63-7 0 0,-1 8 9 0 0,-1 0-1 0 0,0 0 0 0 0,-1 0 0 0 0,0-1 0 0 0,-1 1 0 0 0,-4 8 0 0 0,-6 16 27 0 0,-69 151 587 0 0,49-129-320 0 0,-2 6 48 0 0,-10 17 211 0 0,27-50-298 0 0,-19 28 202 0 0,38-56-456 0 0,0-1 0 0 0,0 0-1 0 0,0 0 1 0 0,0 0 0 0 0,-1 0 0 0 0,1 1 0 0 0,0-1 0 0 0,0 0-1 0 0,0 0 1 0 0,0 0 0 0 0,0 0 0 0 0,0 0 0 0 0,0 1-1 0 0,-1-1 1 0 0,1 0 0 0 0,0 0 0 0 0,0 0 0 0 0,0 0-1 0 0,0 0 1 0 0,-1 0 0 0 0,1 0 0 0 0,0 0 0 0 0,0 0-1 0 0,0 0 1 0 0,0 0 0 0 0,-1 0 0 0 0,1 0 0 0 0,0 0 0 0 0,0 0-1 0 0,0 0 1 0 0,0 0 0 0 0,-1 0 0 0 0,1 0 0 0 0,0 0 0 0 0,0 0 0 0 0,-1 0 0 0 0,1 0 0 0 0,0 0 0 0 0,0 0 0 0 0,0 0 0 0 0,-1 0 0 0 0,1 0 0 0 0,0 0 0 0 0,0 1 0 0 0,0-1 0 0 0,0 0 0 0 0,-1 0 1 0 0,1 0-1 0 0,0 0 0 0 0,0 0 0 0 0,0 0 0 0 0,0 0 0 0 0,0 0 0 0 0,-1 0 0 0 0,1 1 0 0 0,0-1 0 0 0,0 0 0 0 0,0 0 0 0 0,0 0 0 0 0,0 0 0 0 0,0 0 0 0 0,0 1 0 0 0,-1-1 0 0 0,1 0 0 0 0,0 0 0 0 0,0 0 9 0 0,0 1 1 0 0,0-1-1 0 0,0 0 0 0 0,0 0 0 0 0,0 0 0 0 0,0 0 0 0 0,0 0 0 0 0,0 0 0 0 0,0 0 0 0 0,0 1 0 0 0,0-1 0 0 0,0 0 1 0 0,0 0-1 0 0,0 0 0 0 0,0 0 0 0 0,0 0 0 0 0,0 0 0 0 0,0 1 0 0 0,0-1 0 0 0,0 0 0 0 0,0 0 0 0 0,0 0 0 0 0,1 0 1 0 0,-1 0-1 0 0,0 0 0 0 0,0 0 0 0 0,0 0 0 0 0,0 1 0 0 0,0-1 0 0 0,0 0 0 0 0,0 0 0 0 0,0 0 0 0 0,0 0 0 0 0,1 0 1 0 0,-1 0-1 0 0,0 0 0 0 0,0 0 0 0 0,0 0 0 0 0,0 0 0 0 0,0 0 0 0 0,0 0 0 0 0,0 0 0 0 0,1 0 0 0 0,-1 0 0 0 0,0 0 1 0 0,0 0-1 0 0,0 0 0 0 0,0 0 0 0 0,0 0 0 0 0,0 0 0 0 0,1 0 0 0 0,-1 0 0 0 0,0 0 0 0 0,0 0 0 0 0,0 0 0 0 0,0 0 1 0 0,0 0-1 0 0,0 0 0 0 0,0 0 0 0 0,1 0 0 0 0,15-3 166 0 0,20-7-182 0 0,75-33 224 0 0,-41 14-224 0 0,-7 4 2 0 0,50-16-81 0 0,27-14-308 0 0,-69 25-246 0 0,-45 18-740 0 0,0-1-1 0 0,26-17 1 0 0,-38 20-3069 0 0,-2-2-1186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53.986"/>
    </inkml:context>
    <inkml:brush xml:id="br0">
      <inkml:brushProperty name="width" value="0.1" units="cm"/>
      <inkml:brushProperty name="height" value="0.1" units="cm"/>
    </inkml:brush>
  </inkml:definitions>
  <inkml:trace contextRef="#ctx0" brushRef="#br0">312 81 0 0 0,'-1'-19'504'0'0,"0"17"242"0"0,1 0-1 0 0,-1-1 0 0 0,1 1 1 0 0,0 0-1 0 0,0-1 1 0 0,0 1-1 0 0,0 0 0 0 0,0-1 1 0 0,1 1-1 0 0,-1-1 1 0 0,1 1-1 0 0,0-3 0 0 0,1 2 54 0 0,-1 0 1 0 0,0 0-1 0 0,0 0 0 0 0,0 0 0 0 0,0 0 0 0 0,0 0 0 0 0,-1-3 0 0 0,0 5-176 0 0,0 1-228 0 0,0 0-98 0 0,0 0-17 0 0,0 0-39 0 0,-2 0-142 0 0,-1 2-91 0 0,0-1-1 0 0,0 0 1 0 0,0 1-1 0 0,0-1 0 0 0,0 1 1 0 0,0 0-1 0 0,0 0 1 0 0,0 0-1 0 0,-2 3 1 0 0,-25 27-7 0 0,18-17 0 0 0,2-4-1 0 0,-13 23 0 0 0,3-4 0 0 0,-32 35 130 0 0,27-35 336 0 0,1 1-1 0 0,2 1 1 0 0,-20 37-1 0 0,17-23 351 0 0,24-45-637 0 0,1-1-84 0 0,11 10 83 0 0,-8-8-160 0 0,0-1 0 0 0,1 1 0 0 0,-1-1 0 0 0,1 0 0 0 0,-1 0 0 0 0,1-1 0 0 0,-1 1 0 0 0,1-1 0 0 0,6 1-1 0 0,34-5 35 0 0,-13 0-55 0 0,-7 1 3 0 0,1 0 0 0 0,27-9 0 0 0,7 0 0 0 0,115-25-649 0 0,-141 29 447 0 0,24-4-636 0 0,55-22-1 0 0,-107 32 488 0 0,-1 0-1 0 0,1 0 0 0 0,-1-1 0 0 0,0 1 0 0 0,0-1 0 0 0,0 0 0 0 0,0 0 0 0 0,-1 0 1 0 0,1-1-1 0 0,-1 1 0 0 0,6-8 0 0 0,-1 0-1369 0 0,2 2-7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54.382"/>
    </inkml:context>
    <inkml:brush xml:id="br0">
      <inkml:brushProperty name="width" value="0.1" units="cm"/>
      <inkml:brushProperty name="height" value="0.1" units="cm"/>
    </inkml:brush>
  </inkml:definitions>
  <inkml:trace contextRef="#ctx0" brushRef="#br0">26 39 3224 0 0,'0'-6'2012'0'0,"0"3"1750"0"0,0 1-3082 0 0,0 1 0 0 0,-1-1 0 0 0,1 1 0 0 0,-1-1-1 0 0,1 1 1 0 0,-1 0 0 0 0,0-1 0 0 0,1 1-1 0 0,-1 0 1 0 0,0-1 0 0 0,-2-1 0 0 0,3 2-594 0 0,-1 1 1 0 0,0-1 0 0 0,1 0-1 0 0,-1 0 1 0 0,0 0 0 0 0,0 1-1 0 0,0-1 1 0 0,0 0 0 0 0,1 1-1 0 0,-1-1 1 0 0,0 1 0 0 0,0-1-1 0 0,0 1 1 0 0,0-1-1 0 0,-1 1 1 0 0,0-1 0 0 0,1 1 123 0 0,1 2-36 0 0,6 62-228 0 0,-3-43 38 0 0,0 3-39 0 0,12 139 229 0 0,-1-3 303 0 0,-3-43-25 0 0,16 117-20 0 0,-6-76-408 0 0,-4-27 40 0 0,-17-129-6 0 0,0 0-1 0 0,0 0 0 0 0,0 0 0 0 0,0 0 0 0 0,-1-1 0 0 0,1 1 1 0 0,0 0-1 0 0,-1 0 0 0 0,1 0 0 0 0,-2 2 0 0 0,0 4-1568 0 0,0 1-4237 0 0,2-9-229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54.781"/>
    </inkml:context>
    <inkml:brush xml:id="br0">
      <inkml:brushProperty name="width" value="0.1" units="cm"/>
      <inkml:brushProperty name="height" value="0.1" units="cm"/>
    </inkml:brush>
  </inkml:definitions>
  <inkml:trace contextRef="#ctx0" brushRef="#br0">49 3 7368 0 0,'-16'0'786'0'0,"5"2"-752"0"0,9 0 95 0 0,1 0 70 0 0,-10 15 6727 0 0,6 3-4004 0 0,4-9-2880 0 0,0 0 0 0 0,2 12-1 0 0,0-1 311 0 0,-2 22-331 0 0,0-11-68 0 0,3 32-1 0 0,-1-62 41 0 0,-1 1 0 0 0,1 0 0 0 0,0 0 0 0 0,0-1 0 0 0,0 1 0 0 0,2 4 0 0 0,-2-7 7 0 0,0 1-1 0 0,0-1 0 0 0,-1 0 0 0 0,1 1 0 0 0,0-1 0 0 0,0 0 1 0 0,0 0-1 0 0,1 0 0 0 0,-1 0 0 0 0,0 0 0 0 0,0 0 0 0 0,1 0 1 0 0,-1 0-1 0 0,0 0 0 0 0,1 0 0 0 0,-1-1 0 0 0,3 2 0 0 0,-2-2 1 0 0,0 1 0 0 0,1 0 0 0 0,-1-1 0 0 0,1 1 0 0 0,-1-1 0 0 0,1 0 0 0 0,0 0 0 0 0,-1 0 0 0 0,1 0 0 0 0,-1 0 0 0 0,1-1 0 0 0,-1 1 0 0 0,1-1 0 0 0,-1 1 0 0 0,1-1 0 0 0,-1 0 0 0 0,0 0 0 0 0,1 0 0 0 0,-1 0 0 0 0,4-3 0 0 0,-4 3 5 0 0,0-1 0 0 0,0 1 0 0 0,0 0-1 0 0,0-1 1 0 0,0 1 0 0 0,0-1 0 0 0,0 1 0 0 0,-1-1-1 0 0,1 0 1 0 0,-1 0 0 0 0,1 0 0 0 0,-1 0-1 0 0,0 0 1 0 0,1 0 0 0 0,-1 0 0 0 0,0 0-1 0 0,-1 0 1 0 0,1-1 0 0 0,0 1 0 0 0,-1 0-1 0 0,1-1 1 0 0,-1 1 0 0 0,1 0 0 0 0,-1-1-1 0 0,0 1 1 0 0,0-1 0 0 0,-1-3 0 0 0,0-7 3 0 0,1 9-2 0 0,0 1 1 0 0,0-1-1 0 0,0 1 0 0 0,-1-1 0 0 0,0 1 1 0 0,0 0-1 0 0,0-1 0 0 0,0 1 0 0 0,-3-6 0 0 0,1 2-3 0 0,0 1 0 0 0,1-1 0 0 0,0 1 0 0 0,0-1 0 0 0,0 0 0 0 0,0-9-1 0 0,-8-25-284 0 0,9 36-41 0 0,-1-1-1 0 0,0 1 1 0 0,0 0 0 0 0,0 0 0 0 0,-1 0 0 0 0,0 0 0 0 0,0 1-1 0 0,0-1 1 0 0,0 1 0 0 0,-1-1 0 0 0,0 1 0 0 0,-7-6 0 0 0,9 9 45 0 0,1 0 0 0 0,-1-1 0 0 0,0 1 0 0 0,1 0 0 0 0,-1-1 0 0 0,1 0 0 0 0,0 1 0 0 0,0-1 0 0 0,-2-2 0 0 0,3 4 252 0 0,-2-3-1404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55.157"/>
    </inkml:context>
    <inkml:brush xml:id="br0">
      <inkml:brushProperty name="width" value="0.1" units="cm"/>
      <inkml:brushProperty name="height" value="0.1" units="cm"/>
    </inkml:brush>
  </inkml:definitions>
  <inkml:trace contextRef="#ctx0" brushRef="#br0">78 4 11056 0 0,'0'0'505'0'0,"0"0"-9"0"0,2 0-317 0 0,7-3 107 0 0,-7 3 1096 0 0,-2 0 468 0 0,0 0 94 0 0,-2 0-253 0 0,2 0-1680 0 0,0 0 0 0 0,-1 0-1 0 0,1 0 1 0 0,0 0 0 0 0,-1 0 0 0 0,1 0 0 0 0,0 0 0 0 0,-1 0 0 0 0,1 0 0 0 0,-1 0 0 0 0,1 0 0 0 0,0 1 0 0 0,-1-1 0 0 0,1 0-1 0 0,0 0 1 0 0,-1 0 0 0 0,1 1 0 0 0,0-1 0 0 0,0 0 0 0 0,-1 0 0 0 0,1 1 0 0 0,0-1 0 0 0,0 0 0 0 0,-1 1 0 0 0,1-1 0 0 0,0 0-1 0 0,0 0 1 0 0,0 1 0 0 0,0-1 0 0 0,-1 1 0 0 0,1-1 0 0 0,0 0 0 0 0,0 1 0 0 0,0-1 0 0 0,0 0 0 0 0,0 1 0 0 0,0-1-1 0 0,0 0 1 0 0,0 1 0 0 0,0-1 0 0 0,0 1 0 0 0,0-1 0 0 0,0 2 18 0 0,-13 24-367 0 0,10-21 207 0 0,1-1 0 0 0,-1 0 0 0 0,1 1 0 0 0,-3 9 0 0 0,3-3-160 0 0,0 0 1 0 0,0 16-1 0 0,-1 9-18 0 0,2-18 230 0 0,0 1 1 0 0,2-1-1 0 0,0 1 1 0 0,6 31-1 0 0,-3-27 66 0 0,-1 0-1 0 0,0 37 0 0 0,-13 98 348 0 0,8-130-87 0 0,-2 0-1 0 0,-11 42 1 0 0,9-45-131 0 0,0 1-1 0 0,2-1 1 0 0,-1 34-1 0 0,1-19-188 0 0,1 4 24 0 0,3-40-570 0 0,0 0 0 0 0,0-1-1 0 0,1 1 1 0 0,-1 0-1 0 0,1-1 1 0 0,0 1-1 0 0,0 0 1 0 0,3 5-1 0 0,8 4-5018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25.855"/>
    </inkml:context>
    <inkml:brush xml:id="br0">
      <inkml:brushProperty name="width" value="0.05" units="cm"/>
      <inkml:brushProperty name="height" value="0.05" units="cm"/>
    </inkml:brush>
  </inkml:definitions>
  <inkml:trace contextRef="#ctx0" brushRef="#br0">186 20 456 0 0,'-8'14'0'0'0,"-15"5"83"0"0,10-9 2364 0 0,1 1 4475 0 0,3 5 2592 0 0,3 0-7089 0 0,-6 11-2411 0 0,-5-2 3 0 0,4-5-51 0 0,1 0 1 0 0,-15 33-1 0 0,20-36 12 0 0,1 0 0 0 0,1 1 0 0 0,0 0 0 0 0,2 0 0 0 0,0 0 0 0 0,-1 34 0 0 0,4-51 22 0 0,0 1 0 0 0,0 0 0 0 0,0 0 0 0 0,0-1 0 0 0,1 1 0 0 0,-1 0 0 0 0,0 0 0 0 0,1-1 0 0 0,0 1 0 0 0,-1 0 0 0 0,1-1 0 0 0,0 1 0 0 0,0-1 0 0 0,0 1 0 0 0,0-1 0 0 0,0 1 0 0 0,0-1 0 0 0,0 0 0 0 0,2 2 0 0 0,-1-1 0 0 0,0-1 0 0 0,1 0 0 0 0,-1 0 0 0 0,0 1 0 0 0,1-2 0 0 0,-1 1 0 0 0,1 0 0 0 0,-1 0 0 0 0,1-1 0 0 0,-1 1 0 0 0,1-1 0 0 0,2 0 0 0 0,4 0 0 0 0,0-1 0 0 0,0 0 0 0 0,0 0 0 0 0,0-1 0 0 0,0 0 0 0 0,13-5 0 0 0,-10 1 20 0 0,0 0 0 0 0,0-1-1 0 0,17-12 1 0 0,-16 10-35 0 0,-6 3-15 0 0,1 0 0 0 0,-1 0 0 0 0,0-1-1 0 0,0 0 1 0 0,11-16 0 0 0,23-44-282 0 0,-19 29 45 0 0,-16 26 221 0 0,0-1 0 0 0,0 1 0 0 0,4-16 0 0 0,1-3 46 0 0,-9 27 35 0 0,-1-1 0 0 0,0 1 0 0 0,0 0 0 0 0,0-1-1 0 0,0 0 1 0 0,-1 1 0 0 0,1-1 0 0 0,-1 1-1 0 0,0-1 1 0 0,-1 0 0 0 0,1 1 0 0 0,-1-1 0 0 0,0 1-1 0 0,0-1 1 0 0,-3-7 0 0 0,2 9 27 0 0,1-1 0 0 0,-1 1 0 0 0,0 0 0 0 0,0 0 0 0 0,0 0 0 0 0,0 0 0 0 0,-1 0 0 0 0,1 1 0 0 0,-1-1 1 0 0,0 1-1 0 0,0-1 0 0 0,0 1 0 0 0,0 0 0 0 0,0 0 0 0 0,0 0 0 0 0,0 1 0 0 0,-1-1 0 0 0,1 1 0 0 0,-1 0 0 0 0,-5-2 0 0 0,-1 2-27 0 0,0-1-1 0 0,-1 1 1 0 0,1 1 0 0 0,0 0-1 0 0,-1 1 1 0 0,1 0-1 0 0,-1 0 1 0 0,1 1-1 0 0,0 0 1 0 0,0 1 0 0 0,0 0-1 0 0,0 1 1 0 0,-11 5-1 0 0,-14 6-539 0 0,27-13 165 0 0,0 1 0 0 0,1 1-1 0 0,-1-1 1 0 0,-12 9 0 0 0,1 4-886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9:55.488"/>
    </inkml:context>
    <inkml:brush xml:id="br0">
      <inkml:brushProperty name="width" value="0.1" units="cm"/>
      <inkml:brushProperty name="height" value="0.1" units="cm"/>
    </inkml:brush>
  </inkml:definitions>
  <inkml:trace contextRef="#ctx0" brushRef="#br0">106 1 2304 0 0,'-9'1'159'0'0,"6"-1"-100"0"0,0 1-1 0 0,-1 0 1 0 0,1-1-1 0 0,0 1 1 0 0,-1 0-1 0 0,1 0 0 0 0,0 1 1 0 0,0-1-1 0 0,-5 4 1 0 0,7-5 2762 0 0,1 0 970 0 0,0 2 185 0 0,-9 16 955 0 0,-7 9-3493 0 0,14-22-1339 0 0,0 0-1 0 0,0 0 1 0 0,0 0 0 0 0,1 0 0 0 0,-1 0 0 0 0,0 7-1 0 0,-4 14-13 0 0,1-11-74 0 0,3-12-15 0 0,0 1 1 0 0,1 0 0 0 0,0 0 0 0 0,0 0-1 0 0,0 0 1 0 0,-1 8 0 0 0,2-11-5 0 0,0 1 0 0 0,1 0 0 0 0,-1-1 1 0 0,0 1-1 0 0,1-1 0 0 0,-1 1 0 0 0,1 0 1 0 0,-1-1-1 0 0,1 0 0 0 0,0 1 0 0 0,0-1 1 0 0,0 1-1 0 0,0-1 0 0 0,0 0 0 0 0,0 1 0 0 0,0-1 1 0 0,0 0-1 0 0,0 0 0 0 0,1 0 0 0 0,-1 0 1 0 0,0 0-1 0 0,3 1 0 0 0,1 1-18 0 0,0-1 0 0 0,0 1 0 0 0,1-1 0 0 0,-1 0 1 0 0,1-1-1 0 0,-1 1 0 0 0,1-1 0 0 0,-1 0 0 0 0,1-1 0 0 0,10 1 0 0 0,-8-1-11 0 0,0-1 0 0 0,0 0-1 0 0,-1 0 1 0 0,1-1 0 0 0,0 0 0 0 0,0 0 0 0 0,8-4-1 0 0,-15 6 32 0 0,0-1 0 0 0,-1 1 0 0 0,1 0 0 0 0,0-1 0 0 0,0 1 0 0 0,0-1-1 0 0,-1 1 1 0 0,1-1 0 0 0,0 0 0 0 0,-1 1 0 0 0,1-1 0 0 0,-1 0 0 0 0,1 1-1 0 0,-1-1 1 0 0,1 0 0 0 0,-1 0 0 0 0,1 0 0 0 0,-1 1 0 0 0,0-1 0 0 0,1 0-1 0 0,-1 0 1 0 0,0 0 0 0 0,0 0 0 0 0,1 0 0 0 0,-1 1 0 0 0,0-1-1 0 0,0-1 1 0 0,-1-2 22 0 0,1 0-1 0 0,-1 0 1 0 0,0 0-1 0 0,0 0 1 0 0,-2-4-1 0 0,-2-16 216 0 0,5 16-176 0 0,0 5-24 0 0,0 0 1 0 0,0 0-1 0 0,0 0 1 0 0,0 0-1 0 0,0 0 0 0 0,-1 0 1 0 0,1-1-1 0 0,-1 1 1 0 0,0 1-1 0 0,0-1 1 0 0,0 0-1 0 0,0 0 1 0 0,-3-4-1 0 0,-6-11 96 0 0,9 16-173 0 0,0-1 0 0 0,0 1 0 0 0,0 0 0 0 0,0 0 0 0 0,-1 0 0 0 0,1 0 0 0 0,-1 0 0 0 0,1 0 0 0 0,-1 0 0 0 0,0 0 0 0 0,0 0 0 0 0,-2-1 0 0 0,-30-14-2271 0 0,22 11 1194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0.027"/>
    </inkml:context>
    <inkml:brush xml:id="br0">
      <inkml:brushProperty name="width" value="0.05" units="cm"/>
      <inkml:brushProperty name="height" value="0.05" units="cm"/>
    </inkml:brush>
  </inkml:definitions>
  <inkml:trace contextRef="#ctx0" brushRef="#br0">577 54 4144 0 0,'0'0'319'0'0,"0"0"230"0"0,0 0 1748 0 0,0 0 787 0 0,0 0 157 0 0,0 0-288 0 0,0-1-1323 0 0,-11-18 781 0 0,10 17-2248 0 0,0-1-1 0 0,-1 1 1 0 0,1-1 0 0 0,0 1 0 0 0,-1 0 0 0 0,0-1 0 0 0,0 1 0 0 0,1 0-1 0 0,-1 0 1 0 0,-1 0 0 0 0,-2-2 0 0 0,4 3 21 0 0,1 1-7 0 0,0 0-161 0 0,0 0 0 0 0,0 0 0 0 0,0-1-1 0 0,0 1 1 0 0,-1 0 0 0 0,1 0 0 0 0,0 0 0 0 0,0-1-1 0 0,0 1 1 0 0,0 0 0 0 0,0 0 0 0 0,-1 0 0 0 0,1 0-1 0 0,0 0 1 0 0,0-1 0 0 0,0 1 0 0 0,-1 0-1 0 0,1 0 1 0 0,0 0 0 0 0,0 0 0 0 0,-1 0 0 0 0,1 0-1 0 0,0 0 1 0 0,0 0 0 0 0,0 0 0 0 0,-1 0 0 0 0,1 0-1 0 0,0 0 1 0 0,0 0 0 0 0,-1 0 0 0 0,1 0 0 0 0,0 0-1 0 0,0 0 1 0 0,-1 0 0 0 0,1 0 0 0 0,0 0-1 0 0,0 0 1 0 0,-1 1 0 0 0,-9 2 400 0 0,3-1-317 0 0,1 2-1 0 0,0-1 1 0 0,0 1-1 0 0,0 0 1 0 0,1 0-1 0 0,-1 1 1 0 0,1-1-1 0 0,0 1 1 0 0,0 0-1 0 0,-7 10 1 0 0,-3 7-3 0 0,-18 36-1 0 0,26-45-66 0 0,-184 373-109 0 0,72-174 472 0 0,70-144 185 0 0,35-48-443 0 0,-11 7 187 0 0,24-25-225 0 0,17-3-83 0 0,0 0 0 0 0,1-1 0 0 0,-1-1 0 0 0,0 0 0 0 0,16-7 0 0 0,50-15-338 0 0,91-27 119 0 0,-91 34 139 0 0,0 3 0 0 0,148-7 0 0 0,-195 19-204 0 0,51-13 0 0 0,-72 13 258 0 0,-8 2-28 0 0,0-1-1 0 0,0-1 1 0 0,0 1-1 0 0,0-1 1 0 0,0 0 0 0 0,-1 0-1 0 0,10-7 1 0 0,0-3-1027 0 0,17-17 0 0 0,-18 16-680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0.477"/>
    </inkml:context>
    <inkml:brush xml:id="br0">
      <inkml:brushProperty name="width" value="0.05" units="cm"/>
      <inkml:brushProperty name="height" value="0.05" units="cm"/>
    </inkml:brush>
  </inkml:definitions>
  <inkml:trace contextRef="#ctx0" brushRef="#br0">188 20 6448 0 0,'0'0'297'0'0,"-5"-3"91"0"0,-23-10 143 0 0,10 10 4670 0 0,13 5 423 0 0,-3 5-4376 0 0,6-5-679 0 0,0 1-457 0 0,0-1 1 0 0,0 0-1 0 0,0 1 0 0 0,0-1 0 0 0,0 1 1 0 0,1 0-1 0 0,-1 0 0 0 0,1 0 0 0 0,0 0 0 0 0,0 0 1 0 0,0 0-1 0 0,0 0 0 0 0,0 0 0 0 0,1 0 1 0 0,-1 0-1 0 0,1 0 0 0 0,0 0 0 0 0,0 5 1 0 0,1 5-181 0 0,1 1 0 0 0,0-1 0 0 0,5 16 1 0 0,2 14 178 0 0,-7-14 5 0 0,-3 49 0 0 0,0-23 44 0 0,-7 82 337 0 0,1-28-50 0 0,-6 98 417 0 0,7-141-559 0 0,-6 48 269 0 0,-2 17 131 0 0,2-15-290 0 0,-9 46-30 0 0,20-158-375 0 0,-1 1 0 0 0,1 0 0 0 0,-1 0 0 0 0,0-1 0 0 0,0 1 0 0 0,-1-1 0 0 0,-4 8 0 0 0,1-2-23 0 0,5-9-74 0 0,1-1-97 0 0,0 0-37 0 0,2-2-10 0 0,7-10-394 0 0,-1 0-1 0 0,0-1 0 0 0,-1 0 1 0 0,5-14-1 0 0,3-17-966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01.776"/>
    </inkml:context>
    <inkml:brush xml:id="br0">
      <inkml:brushProperty name="width" value="0.05" units="cm"/>
      <inkml:brushProperty name="height" value="0.05" units="cm"/>
    </inkml:brush>
  </inkml:definitions>
  <inkml:trace contextRef="#ctx0" brushRef="#br0">390 16 13648 0 0,'0'0'628'0'0,"0"0"-18"0"0,-1 0-392 0 0,-2-2-23 0 0,-1 0 1 0 0,0 0 0 0 0,0 1 0 0 0,0 0 0 0 0,1-1 0 0 0,-1 2 0 0 0,0-1 0 0 0,-1 0-1 0 0,1 1 1 0 0,-5-1 0 0 0,-3 0 520 0 0,9 1-603 0 0,2-1-98 0 0,0 1 0 0 0,0 0 1 0 0,0 0-1 0 0,0 0 0 0 0,0 0 0 0 0,0 0 1 0 0,0 0-1 0 0,0 0 0 0 0,0 1 0 0 0,0-1 1 0 0,0 0-1 0 0,0 0 0 0 0,0 1 0 0 0,0-1 1 0 0,0 1-1 0 0,-1 0 0 0 0,-5 2-5 0 0,1 0 0 0 0,-1 1 1 0 0,1 0-1 0 0,-1 0 0 0 0,1 0 0 0 0,1 0 0 0 0,-1 1 0 0 0,-5 6 0 0 0,-38 47-147 0 0,45-52 124 0 0,-23 30-19 0 0,2 2 0 0 0,2 0 0 0 0,-31 72 0 0 0,42-83 17 0 0,-2 4 65 0 0,-15 50-1 0 0,26-70-34 0 0,1 0 0 0 0,0-1-1 0 0,1 1 1 0 0,0 0 0 0 0,0 0-1 0 0,1 0 1 0 0,1 1 0 0 0,3 19-1 0 0,-2-19-14 0 0,1-1 0 0 0,0 0 0 0 0,8 17 0 0 0,-9-23 0 0 0,1-1 0 0 0,-1 1 0 0 0,1-1 0 0 0,0 0 0 0 0,1 0 0 0 0,-1 0 0 0 0,1 0 0 0 0,-1 0 0 0 0,1-1 0 0 0,6 4 0 0 0,-1-1 0 0 0,0 0 0 0 0,0 0 0 0 0,1-1 0 0 0,0-1 0 0 0,0 0 0 0 0,0 0 0 0 0,0-1 0 0 0,1 0 0 0 0,-1-1 0 0 0,1 0 0 0 0,0-1 0 0 0,0 0 0 0 0,-1-1 0 0 0,1 0 0 0 0,0 0 0 0 0,0-1 0 0 0,0-1 0 0 0,-1 0 0 0 0,1 0 0 0 0,-1-1 0 0 0,17-6 0 0 0,-2-3 15 0 0,0 0 0 0 0,-1-1 0 0 0,0-1 0 0 0,21-19 0 0 0,4-3 27 0 0,29-25 58 0 0,-64 49-38 0 0,-1-1 0 0 0,-1 0 0 0 0,17-21-1 0 0,-9 6 43 0 0,-10 15 6 0 0,0 0 0 0 0,-1 0 0 0 0,0-1 0 0 0,-1 0 0 0 0,-1-1 0 0 0,9-22 0 0 0,-15 33-65 0 0,0 0 0 0 0,-1 0 0 0 0,1 0-1 0 0,-1 0 1 0 0,0 0 0 0 0,0 0 0 0 0,0 0 0 0 0,-1-1 0 0 0,1 1 0 0 0,-2-5 0 0 0,-1 0 98 0 0,-1-1 0 0 0,-7-15-1 0 0,-1 0 94 0 0,6 12-113 0 0,5 9-77 0 0,-1 0-1 0 0,0 0 0 0 0,0-1 1 0 0,0 1-1 0 0,0 0 0 0 0,-1 1 0 0 0,1-1 1 0 0,-6-5-1 0 0,-61-52 792 0 0,62 56-802 0 0,1 1-1 0 0,-1 0 1 0 0,0 0-1 0 0,-1 1 1 0 0,1 0-1 0 0,0 1 1 0 0,-1-1-1 0 0,0 1 0 0 0,1 1 1 0 0,-1 0-1 0 0,0 0 1 0 0,0 0-1 0 0,0 1 1 0 0,0 0-1 0 0,-9 1 1 0 0,2 1-116 0 0,1 0 0 0 0,-1 1 0 0 0,1 1 1 0 0,0 0-1 0 0,0 1 0 0 0,0 0 0 0 0,-16 10 1 0 0,5 1-1556 0 0,-29 23 0 0 0,30-21-3112 0 0,5-2-1345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1.082"/>
    </inkml:context>
    <inkml:brush xml:id="br0">
      <inkml:brushProperty name="width" value="0.05" units="cm"/>
      <inkml:brushProperty name="height" value="0.05" units="cm"/>
    </inkml:brush>
  </inkml:definitions>
  <inkml:trace contextRef="#ctx0" brushRef="#br0">595 0 1840 0 0,'0'0'83'0'0,"-1"9"749"0"0,0-3 2089 0 0,-1-1 1 0 0,1 1-1 0 0,-1-1 1 0 0,-3 6 0 0 0,-7 11 3863 0 0,2-1-6730 0 0,-25 47 20 0 0,-4-1 0 0 0,-65 86 1 0 0,7 9-93 0 0,38-58 171 0 0,-19 26 117 0 0,-52 82 787 0 0,128-209-1026 0 0,0 0 0 0 0,0 0 0 0 0,0 0 0 0 0,0 0 0 0 0,1 0 0 0 0,-1 1 0 0 0,1-1 0 0 0,0 1 0 0 0,0-1 0 0 0,0 1 0 0 0,0 6 0 0 0,1-8 32 0 0,1-1-10 0 0,2 1-54 0 0,-1-1 1 0 0,1 0 0 0 0,-1 1 0 0 0,1-1 0 0 0,0 0-1 0 0,0 0 1 0 0,0-1 0 0 0,0 1 0 0 0,-1-1 0 0 0,1 1-1 0 0,0-1 1 0 0,0 0 0 0 0,0 0 0 0 0,0 0 0 0 0,4-1-1 0 0,8-1-6 0 0,24-6-1 0 0,-34 7 4 0 0,306-97-932 0 0,-237 72 826 0 0,63-26 31 0 0,72-22-455 0 0,-186 68 464 0 0,6-1-59 0 0,-1-2 1 0 0,0 0 0 0 0,28-15-1 0 0,-54 23 114 0 0,0 0 0 0 0,0 0 0 0 0,0 0 0 0 0,0 0 0 0 0,0-1 0 0 0,-1 1 0 0 0,1-1 0 0 0,0 1 0 0 0,-1-1 0 0 0,2-2 0 0 0,-2 3-68 0 0,0 0-1 0 0,-1-1 1 0 0,1 1 0 0 0,-1-1-1 0 0,1 1 1 0 0,-1-1 0 0 0,0 1-1 0 0,0-1 1 0 0,1 1-1 0 0,-1-1 1 0 0,0 1 0 0 0,0-1-1 0 0,-1 1 1 0 0,1-1 0 0 0,0-1-1 0 0,1-21-3615 0 0,-8 13-3347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1.421"/>
    </inkml:context>
    <inkml:brush xml:id="br0">
      <inkml:brushProperty name="width" value="0.05" units="cm"/>
      <inkml:brushProperty name="height" value="0.05" units="cm"/>
    </inkml:brush>
  </inkml:definitions>
  <inkml:trace contextRef="#ctx0" brushRef="#br0">87 1 19151 0 0,'0'0'878'0'0,"0"0"-21"0"0,0 0-446 0 0,0 0 169 0 0,1 2 129 0 0,2 5-75 0 0,2 3-430 0 0,-1-1 1 0 0,-1 1-1 0 0,1 0 0 0 0,-2 0 1 0 0,3 13-1 0 0,2 57-150 0 0,-5 154 0 0 0,-10-109 104 0 0,-19 205 319 0 0,4-134 593 0 0,-14 105-268 0 0,22-182-656 0 0,15-116-149 0 0,0 1-1 0 0,-1-1 1 0 0,1 0-1 0 0,-1 0 1 0 0,0 0-1 0 0,0 0 1 0 0,0 0-1 0 0,0 0 1 0 0,0 0-1 0 0,-3 4 1 0 0,3-6-193 0 0,1-1-50 0 0,0-2 60 0 0,1 0-1 0 0,-1-1 1 0 0,1 1 0 0 0,0 0-1 0 0,0-1 1 0 0,0 1-1 0 0,0 0 1 0 0,1-2 0 0 0,3-5-915 0 0,25-71-4982 0 0,-12 18-831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1.863"/>
    </inkml:context>
    <inkml:brush xml:id="br0">
      <inkml:brushProperty name="width" value="0.05" units="cm"/>
      <inkml:brushProperty name="height" value="0.05" units="cm"/>
    </inkml:brush>
  </inkml:definitions>
  <inkml:trace contextRef="#ctx0" brushRef="#br0">157 0 3224 0 0,'0'0'828'0'0,"-1"1"2269"0"0,-10 14 4860 0 0,-3-1-3593 0 0,10-11-3952 0 0,-1 1 0 0 0,2 0 0 0 0,-1 0 0 0 0,0 1 0 0 0,1-1 0 0 0,-5 8 0 0 0,-16 34 152 0 0,11-23-551 0 0,1 1 0 0 0,1-1 0 0 0,1 2 0 0 0,-10 36 0 0 0,18-49-13 0 0,0 0 0 0 0,1-1 0 0 0,0 1 0 0 0,0 0 0 0 0,2 13 0 0 0,0-19 0 0 0,-1-1 0 0 0,0 1 0 0 0,-1-1 0 0 0,-1 7 0 0 0,0 10 0 0 0,4-10 0 0 0,4-3 11 0 0,-4-7 48 0 0,14-3 97 0 0,-11 1-137 0 0,-1-2 1 0 0,1 1 0 0 0,-1 0-1 0 0,0-1 1 0 0,0 0 0 0 0,0 0-1 0 0,0 0 1 0 0,0 0 0 0 0,0-1-1 0 0,0 1 1 0 0,-1-1 0 0 0,7-6 0 0 0,2-4-10 0 0,-1 1 0 0 0,11-16 0 0 0,-16 20 29 0 0,0-2 1 0 0,0 1-1 0 0,-1 0 0 0 0,0-1 0 0 0,-1 0 0 0 0,0 0 0 0 0,0 0 0 0 0,3-21 0 0 0,-6 27-17 0 0,-1-1 0 0 0,0 0 1 0 0,-1 0-1 0 0,1 1 0 0 0,-1-1 0 0 0,0 0 0 0 0,0 1 0 0 0,0-1 0 0 0,-1 0 0 0 0,0 1 0 0 0,1 0 0 0 0,-6-9 0 0 0,1 3-21 0 0,-1 1-1 0 0,0-1 0 0 0,-1 1 0 0 0,-8-9 0 0 0,11 14-113 0 0,-1-1 0 0 0,1 1 0 0 0,-1 0 0 0 0,0 1 1 0 0,0-1-1 0 0,-9-3 0 0 0,9 5-1427 0 0,1 0 1 0 0,-1 0 0 0 0,1 1 0 0 0,-9-2 0 0 0,0 3-5214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2.241"/>
    </inkml:context>
    <inkml:brush xml:id="br0">
      <inkml:brushProperty name="width" value="0.05" units="cm"/>
      <inkml:brushProperty name="height" value="0.05" units="cm"/>
    </inkml:brush>
  </inkml:definitions>
  <inkml:trace contextRef="#ctx0" brushRef="#br0">607 11 1840 0 0,'0'-6'2136'0'0,"0"4"1807"0"0,1 1 3916 0 0,0 0-4660 0 0,-1 4-1337 0 0,0 12-883 0 0,-3 19-1151 0 0,-36 124 917 0 0,-66 175-1 0 0,-127 208 792 0 0,120-291-851 0 0,30-62-107 0 0,75-173-516 0 0,2 1 0 0 0,-6 24 0 0 0,-1 2-7 0 0,12-42-62 0 0,0 0-1 0 0,0 0 0 0 0,0 0 1 0 0,0 0-1 0 0,0 0 0 0 0,0 0 1 0 0,0 0-1 0 0,0 1 0 0 0,-1-1 1 0 0,1 0-1 0 0,0 0 1 0 0,0 0-1 0 0,0 0 0 0 0,0 0 1 0 0,0 1-1 0 0,0-1 0 0 0,0 0 1 0 0,0 0-1 0 0,0 0 0 0 0,0 0 1 0 0,0 0-1 0 0,0 1 1 0 0,0-1-1 0 0,0 0 0 0 0,0 0 1 0 0,0 0-1 0 0,0 0 0 0 0,0 0 1 0 0,0 1-1 0 0,0-1 0 0 0,1 0 1 0 0,-1 0-1 0 0,0 0 1 0 0,0 0-1 0 0,0 0 0 0 0,0 0 1 0 0,0 0-1 0 0,0 1 0 0 0,0-1 1 0 0,0 0-1 0 0,1 0 0 0 0,-1 0 1 0 0,0 0-1 0 0,0 0 1 0 0,0 0-1 0 0,0 0 0 0 0,0 0 1 0 0,0 0-1 0 0,1 0 0 0 0,-1 0 1 0 0,0 0-1 0 0,0 0 0 0 0,0 0 1 0 0,11-4-969 0 0,10-12-1098 0 0,-4-1-525 0 0,0-8-4859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2.606"/>
    </inkml:context>
    <inkml:brush xml:id="br0">
      <inkml:brushProperty name="width" value="0.05" units="cm"/>
      <inkml:brushProperty name="height" value="0.05" units="cm"/>
    </inkml:brush>
  </inkml:definitions>
  <inkml:trace contextRef="#ctx0" brushRef="#br0">61 80 22087 0 0,'-7'6'498'0'0,"6"-4"72"0"0,-8 10 765 0 0,4-5-1279 0 0,1 1-1 0 0,0 0 1 0 0,0 1 0 0 0,0-1 0 0 0,1 1-1 0 0,1-1 1 0 0,-4 15 0 0 0,-4 63-234 0 0,10-84 171 0 0,-1 6 7 0 0,1-1 0 0 0,0 1 0 0 0,0 0 0 0 0,1-1 0 0 0,0 1 0 0 0,0-1 0 0 0,1 0 0 0 0,-1 1 0 0 0,2-1 0 0 0,4 11 0 0 0,-7-17 0 0 0,0-1 0 0 0,1 1 0 0 0,-1 0 0 0 0,0-1 0 0 0,1 1 0 0 0,-1 0 0 0 0,0-1 0 0 0,1 1 0 0 0,-1 0 0 0 0,1-1 0 0 0,-1 1 0 0 0,1-1 0 0 0,0 1 0 0 0,0 0 0 0 0,2 0 0 0 0,-1 0 0 0 0,1-1 0 0 0,-1 1 0 0 0,1-1 0 0 0,-1 1 0 0 0,1-1 0 0 0,-1 0 0 0 0,1 0 0 0 0,-1 0 0 0 0,1 0 0 0 0,-1-1 0 0 0,1 1 0 0 0,-1-1 0 0 0,4-1 0 0 0,-1 1-7 0 0,0-1-1 0 0,0 0 0 0 0,-1 0 1 0 0,1 0-1 0 0,-1-1 1 0 0,6-3-1 0 0,1-2 7 0 0,-1-1 0 0 0,0 1-1 0 0,0-2 1 0 0,-1 0 0 0 0,0 0 0 0 0,-1 0 0 0 0,0-1-1 0 0,9-16 1 0 0,-8 8 1 0 0,-5 13 0 0 0,0-2 0 0 0,0 1 0 0 0,-1 0 0 0 0,0-1 0 0 0,-1 1 0 0 0,0-1 0 0 0,2-8 0 0 0,-3 4 46 0 0,0 0-1 0 0,-1 0 1 0 0,0 0-1 0 0,-3-20 1 0 0,2 27-1 0 0,0 0 1 0 0,0 0 0 0 0,-1 0-1 0 0,0 0 1 0 0,0 0 0 0 0,0 0-1 0 0,0 1 1 0 0,-1-1 0 0 0,0 1-1 0 0,0-1 1 0 0,0 1 0 0 0,0 0-1 0 0,-6-5 1 0 0,7 7-30 0 0,-1 1 0 0 0,1-1 0 0 0,0 1 0 0 0,0 0 0 0 0,-1 0 0 0 0,1 0-1 0 0,-1 0 1 0 0,1 0 0 0 0,-1 0 0 0 0,0 0 0 0 0,1 1 0 0 0,-1-1 0 0 0,1 1 0 0 0,-1 0 0 0 0,0 0 0 0 0,1 0 0 0 0,-1 0 0 0 0,0 1 0 0 0,1-1 0 0 0,-1 1 0 0 0,0-1 0 0 0,-3 2 0 0 0,1 0-311 0 0,0 0 1 0 0,1 0-1 0 0,0 0 0 0 0,-1 1 1 0 0,1-1-1 0 0,0 1 1 0 0,0 0-1 0 0,0 0 1 0 0,1 0-1 0 0,-1 1 1 0 0,-4 6-1 0 0,-3 8-1268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7.299"/>
    </inkml:context>
    <inkml:brush xml:id="br0">
      <inkml:brushProperty name="width" value="0.05" units="cm"/>
      <inkml:brushProperty name="height" value="0.05" units="cm"/>
    </inkml:brush>
  </inkml:definitions>
  <inkml:trace contextRef="#ctx0" brushRef="#br0">824 18 8032 0 0,'0'0'365'0'0,"0"0"-4"0"0,-2-5 871 0 0,-1-6 7109 0 0,3 9-5006 0 0,0 4-1385 0 0,0 8-892 0 0,0-7-1062 0 0,-1 0-1 0 0,1 1 1 0 0,-1-1-1 0 0,1 0 1 0 0,-3 6-1 0 0,-3 5 159 0 0,6-12-119 0 0,-1 1 0 0 0,0-1-1 0 0,0 1 1 0 0,0-1 0 0 0,0 0 0 0 0,-1 0-1 0 0,-1 3 1 0 0,-23 23 397 0 0,-26 18 368 0 0,39-38-749 0 0,0-1 0 0 0,-1 0 0 0 0,0-1 0 0 0,-1-1 0 0 0,-21 5 0 0 0,28-7-21 0 0,-10 1 6 0 0,1 0-1 0 0,-20 0 0 0 0,-13 4 45 0 0,37-7 24 0 0,0 1 0 0 0,0-2 0 0 0,-24-1 1 0 0,20 0-80 0 0,1 1 1 0 0,-19 1 0 0 0,24 1-17 0 0,6-2 2 0 0,-1 1 0 0 0,1-1 0 0 0,0 1 0 0 0,-9 4 0 0 0,-5 0 9 0 0,16-4-16 0 0,-1 0 1 0 0,0 0-1 0 0,1 0 0 0 0,-1 0 0 0 0,1 1 0 0 0,-1 0 0 0 0,-4 2 0 0 0,6-1-6 0 0,0-1-1 0 0,0 1 1 0 0,0-1-1 0 0,1 1 0 0 0,-1-1 1 0 0,0 1-1 0 0,1 0 1 0 0,0 0-1 0 0,0 0 0 0 0,0 0 1 0 0,0 0-1 0 0,0 0 1 0 0,0 0-1 0 0,1 4 0 0 0,-6 14-3 0 0,-9 19 6 0 0,-26 74 0 0 0,27-56 126 0 0,6-28 84 0 0,-18 51-1 0 0,24-75-158 0 0,1-4-30 0 0,0 0 0 0 0,0 1 0 0 0,0 0 0 0 0,0-1 0 0 0,1 1 0 0 0,-1-1 0 0 0,1 1 0 0 0,0 0 0 0 0,0-1 0 0 0,0 5 0 0 0,13-11 112 0 0,4-3-213 0 0,-2-1 0 0 0,1-1 0 0 0,21-17 0 0 0,-2 3-93 0 0,-17 12 86 0 0,1-2-72 0 0,2 1 1 0 0,30-13-1 0 0,-29 16 38 0 0,1 1-1 0 0,1 0 0 0 0,-1 2 1 0 0,45-5-1 0 0,-57 9 86 0 0,1 1-14 0 0,-1 0 1 0 0,0 0-1 0 0,1 1 0 0 0,-1 0 1 0 0,1 1-1 0 0,17 3 0 0 0,-9 3-8 0 0,-1 0 0 0 0,0 0 0 0 0,-1 2 0 0 0,0 0 0 0 0,0 2 0 0 0,-1 0 0 0 0,0 0 0 0 0,-1 2 0 0 0,0 0 0 0 0,14 15 0 0 0,-19-16 50 0 0,0 1 1 0 0,15 22 0 0 0,-23-31 7 0 0,-1 1 1 0 0,1-1-1 0 0,-1 1 0 0 0,0 0 1 0 0,0-1-1 0 0,-1 1 0 0 0,1 0 1 0 0,-1 0-1 0 0,0 0 0 0 0,-1 1 1 0 0,1-1-1 0 0,-1 10 0 0 0,-1-7 24 0 0,-1 1-1 0 0,0-1 0 0 0,0 0 1 0 0,0 1-1 0 0,-1-1 0 0 0,-1 0 1 0 0,1-1-1 0 0,-1 1 1 0 0,-8 11-1 0 0,-5 3 157 0 0,-31 33 0 0 0,35-41-142 0 0,2-3 63 0 0,-2 0 0 0 0,1 0-1 0 0,-25 15 1 0 0,-48 23 356 0 0,83-48-445 0 0,-43 20 164 0 0,-1-1 0 0 0,-1-2 0 0 0,-1-2 0 0 0,0-2 0 0 0,-1-3 0 0 0,-60 7 0 0 0,92-16-167 0 0,0-1 0 0 0,1-1 1 0 0,-1 0-1 0 0,0-1 0 0 0,1-1 0 0 0,-23-5 0 0 0,31 5-139 0 0,0 0 0 0 0,1 0 0 0 0,-1-1 0 0 0,1 0 0 0 0,0-1 1 0 0,0 0-1 0 0,0 0 0 0 0,0 0 0 0 0,1-1 0 0 0,-8-6 0 0 0,13 10-1271 0 0,1-2-67 0 0,3-7-18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8.126"/>
    </inkml:context>
    <inkml:brush xml:id="br0">
      <inkml:brushProperty name="width" value="0.05" units="cm"/>
      <inkml:brushProperty name="height" value="0.05" units="cm"/>
    </inkml:brush>
  </inkml:definitions>
  <inkml:trace contextRef="#ctx0" brushRef="#br0">274 11 14312 0 0,'3'5'2791'0'0,"-8"-11"2137"0"0,0 1-4990 0 0,4 3 479 0 0,1 2-53 0 0,-2 0-45 0 0,1-1-303 0 0,-1 1 1 0 0,1 0 0 0 0,0-1-1 0 0,0 1 1 0 0,0 0 0 0 0,-1 0-1 0 0,1 0 1 0 0,0 0 0 0 0,0 0 0 0 0,-1 0-1 0 0,1 0 1 0 0,0 0 0 0 0,0 1-1 0 0,-1-1 1 0 0,1 0 0 0 0,0 1-1 0 0,0-1 1 0 0,0 1 0 0 0,-2 0-1 0 0,1 1 17 0 0,-1 0 0 0 0,1 0 0 0 0,0 0 0 0 0,-1 0-1 0 0,1 0 1 0 0,0 1 0 0 0,-3 4 0 0 0,1 0 28 0 0,0 0 1 0 0,1 0-1 0 0,-1 0 1 0 0,1 0-1 0 0,1 1 1 0 0,-3 8-1 0 0,-3 26 112 0 0,-35 135 14 0 0,-44 153 593 0 0,78-293-690 0 0,-7 38 385 0 0,-10 112 0 0 0,24-165-444 0 0,2 0-1 0 0,0-1 1 0 0,1 1 0 0 0,1-1-1 0 0,6 27 1 0 0,-6-40-31 0 0,1 0 0 0 0,-1 0 0 0 0,1-1 1 0 0,1 0-1 0 0,-1 1 0 0 0,1-1 1 0 0,7 9-1 0 0,-7-12-8 0 0,-1 0 0 0 0,1 0 1 0 0,0-1-1 0 0,0 1 0 0 0,0-1 1 0 0,0 0-1 0 0,1 0 0 0 0,-1 0 0 0 0,1-1 1 0 0,0 1-1 0 0,-1-1 0 0 0,9 2 1 0 0,-2-1-41 0 0,1-1 1 0 0,0 0 0 0 0,0-1-1 0 0,0 0 1 0 0,0-1 0 0 0,0-1 0 0 0,0 1-1 0 0,0-2 1 0 0,-1 0 0 0 0,1 0 0 0 0,0-1-1 0 0,-1 0 1 0 0,1-1 0 0 0,-1-1 0 0 0,0 0-1 0 0,-1 0 1 0 0,17-11 0 0 0,9-9-438 0 0,0-2-1 0 0,-1-1 1 0 0,-2-1 0 0 0,30-36-1 0 0,-43 42 282 0 0,-2-1 0 0 0,20-34-1 0 0,-30 44 217 0 0,-1 0 0 0 0,0-1 0 0 0,-1 0 0 0 0,-1 0 0 0 0,7-31 0 0 0,-11 41 66 0 0,0-1 1 0 0,-1 1-1 0 0,1 0 1 0 0,-1 0-1 0 0,-1 0 1 0 0,1 0-1 0 0,-1-1 1 0 0,0 1-1 0 0,0 0 1 0 0,-3-8-1 0 0,3 11-12 0 0,0-1 0 0 0,0 1 1 0 0,0 0-1 0 0,-1 0 0 0 0,1 0 0 0 0,-1 0 0 0 0,1 0 0 0 0,-1 0 1 0 0,0 0-1 0 0,0 0 0 0 0,0 0 0 0 0,0 1 0 0 0,0-1 1 0 0,0 1-1 0 0,0 0 0 0 0,0-1 0 0 0,-1 1 0 0 0,1 0 0 0 0,-1 0 1 0 0,1 1-1 0 0,0-1 0 0 0,-5 0 0 0 0,0 0 22 0 0,0 0 0 0 0,0 1 0 0 0,0 0 0 0 0,0 0 0 0 0,-1 1 0 0 0,1-1 0 0 0,0 2 0 0 0,0-1 0 0 0,0 1 0 0 0,0 0 0 0 0,1 1 0 0 0,-1-1 0 0 0,1 1 0 0 0,-1 1 0 0 0,1-1 0 0 0,-9 8 0 0 0,-5 5-45 0 0,1 1 0 0 0,0 0-1 0 0,-21 28 1 0 0,12-13-46 0 0,-43 43 3 0 0,-69 79-581 0 0,121-133-331 0 0,-1-1-1 0 0,-40 32 1 0 0,51-45 253 0 0,-9 9-1340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8.778"/>
    </inkml:context>
    <inkml:brush xml:id="br0">
      <inkml:brushProperty name="width" value="0.05" units="cm"/>
      <inkml:brushProperty name="height" value="0.05" units="cm"/>
    </inkml:brush>
  </inkml:definitions>
  <inkml:trace contextRef="#ctx0" brushRef="#br0">127 1 456 0 0,'-7'0'2070'0'0,"5"0"211"0"0,-1-1 0 0 0,0 2 0 0 0,0-1 0 0 0,0 0 0 0 0,0 1 0 0 0,-3 0 0 0 0,-4 5 3038 0 0,2 7-7257 0 0,-18 59 1466 0 0,-4 9 280 0 0,26-70 190 0 0,0 1 0 0 0,1 0 0 0 0,0-1 0 0 0,-1 16 0 0 0,0-1 1 0 0,4-25 4 0 0,0 0 0 0 0,0 0 1 0 0,0 0-1 0 0,0 0 0 0 0,0 0 0 0 0,0 0 0 0 0,0 0 0 0 0,0 0 0 0 0,0 0 0 0 0,1 0 0 0 0,-1 0 0 0 0,0 0 0 0 0,1 0 0 0 0,-1 0 0 0 0,1 0 0 0 0,-1 0 0 0 0,1 0 0 0 0,-1 0 1 0 0,1 0-1 0 0,0-1 0 0 0,0 2 0 0 0,1 0 2 0 0,0-1 0 0 0,0 1 0 0 0,0-1 0 0 0,0 0 0 0 0,0 1 0 0 0,0-1 0 0 0,1 0 1 0 0,-1 0-1 0 0,3 0 0 0 0,-2 0 2 0 0,0 0 0 0 0,0 0 0 0 0,1-1 0 0 0,-1 1 0 0 0,1-1 0 0 0,-1 0 0 0 0,0 0 0 0 0,1 0 0 0 0,-1 0-1 0 0,0 0 1 0 0,1-1 0 0 0,-1 0 0 0 0,5-1 0 0 0,-4-1-15 0 0,-1 0 0 0 0,1-1 0 0 0,-1 1 0 0 0,1-1 0 0 0,-1 0 0 0 0,0 0 0 0 0,-1 0 0 0 0,1-1 0 0 0,-1 1-1 0 0,1 0 1 0 0,1-8 0 0 0,5-7 17 0 0,-6 12 48 0 0,0 0 1 0 0,0 0-1 0 0,-1 0 0 0 0,0 0 0 0 0,1-9 0 0 0,4-14 258 0 0,-6 23-293 0 0,0 1 0 0 0,-1-1 1 0 0,1 0-1 0 0,-1 0 1 0 0,-1 0-1 0 0,1 0 1 0 0,-1 0-1 0 0,0 0 0 0 0,-1 0 1 0 0,0 0-1 0 0,0 1 1 0 0,0-1-1 0 0,-1 1 0 0 0,0-1 1 0 0,-6-9-1 0 0,7 13-31 0 0,1 2 1 0 0,0 0 0 0 0,1 0 0 0 0,-1 0 1 0 0,0 0-1 0 0,0 1 0 0 0,0-1 0 0 0,0 0 0 0 0,0 1 1 0 0,0-1-1 0 0,0 1 0 0 0,0-1 0 0 0,0 1 0 0 0,0-1 1 0 0,0 1-1 0 0,-2-1 0 0 0,-3-2-72 0 0,-7 0-674 0 0,13 3 338 0 0,0 0-217 0 0,0 0-914 0 0,0 0-401 0 0,3 0-78 0 0,16 0-19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9.131"/>
    </inkml:context>
    <inkml:brush xml:id="br0">
      <inkml:brushProperty name="width" value="0.05" units="cm"/>
      <inkml:brushProperty name="height" value="0.05" units="cm"/>
    </inkml:brush>
  </inkml:definitions>
  <inkml:trace contextRef="#ctx0" brushRef="#br0">373 50 14368 0 0,'-1'-1'661'0'0,"-1"0"-578"0"0,1-1 1 0 0,-1 1 0 0 0,1 0-1 0 0,-1-1 1 0 0,1 0-1 0 0,0 1 1 0 0,-1-1-1 0 0,1 0 1 0 0,0 0-1 0 0,-1-2 1 0 0,-7-12 818 0 0,6 9 2146 0 0,-1 2-1796 0 0,2 4-960 0 0,-2 4 49 0 0,4-3-325 0 0,-1 0 1 0 0,0 0 0 0 0,1 0 0 0 0,-1 0 0 0 0,1 0 0 0 0,-1 0 0 0 0,1 0 0 0 0,-1 1-1 0 0,0-1 1 0 0,1 0 0 0 0,-1 0 0 0 0,1 1 0 0 0,-1-1 0 0 0,1 0 0 0 0,0 1 0 0 0,-1-1 0 0 0,1 1-1 0 0,-1 0 1 0 0,-3 6 50 0 0,0 0 0 0 0,0 0-1 0 0,1 1 1 0 0,1-1-1 0 0,-1 1 1 0 0,-1 10 0 0 0,-8 55 98 0 0,6-25-70 0 0,-21 122 127 0 0,-29 155 799 0 0,25-180-683 0 0,-67 272 401 0 0,75-327-299 0 0,-6 20 92 0 0,24-96-599 0 0,2-7-109 0 0,1 0 0 0 0,0 1 0 0 0,0-1 0 0 0,1 1 0 0 0,-2 12 0 0 0,11-29-2614 0 0,-3-6 1164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39.500"/>
    </inkml:context>
    <inkml:brush xml:id="br0">
      <inkml:brushProperty name="width" value="0.05" units="cm"/>
      <inkml:brushProperty name="height" value="0.05" units="cm"/>
    </inkml:brush>
  </inkml:definitions>
  <inkml:trace contextRef="#ctx0" brushRef="#br0">140 16 14280 0 0,'-1'1'654'0'0,"0"1"-455"0"0,-1 1 22 0 0,-11 2 231 0 0,7-3 764 0 0,1 1 0 0 0,0-1 1 0 0,-1 1-1 0 0,2 0 0 0 0,-9 7 0 0 0,7-5-883 0 0,0 0 0 0 0,1 1-1 0 0,-1 0 1 0 0,1 0 0 0 0,1 0-1 0 0,-7 11 1 0 0,5-4-401 0 0,0 0 0 0 0,0 0 0 0 0,1 1 0 0 0,1 0-1 0 0,-5 26 1 0 0,7-28 177 0 0,1 0 0 0 0,0 1 0 0 0,0-1 0 0 0,1 0 1 0 0,1 1-1 0 0,0-1 0 0 0,0 0 0 0 0,1 1 0 0 0,8 21 0 0 0,-10-32-111 0 0,1 1 1 0 0,0-1-1 0 0,1 0 1 0 0,-1 0-1 0 0,0 1 1 0 0,1-1-1 0 0,-1 0 1 0 0,1 0 0 0 0,0-1-1 0 0,0 1 1 0 0,-1 0-1 0 0,1-1 1 0 0,0 1-1 0 0,1-1 1 0 0,-1 1-1 0 0,0-1 1 0 0,0 0-1 0 0,0 0 1 0 0,1 0-1 0 0,-1 0 1 0 0,1 0-1 0 0,-1-1 1 0 0,1 1-1 0 0,-1-1 1 0 0,1 1-1 0 0,-1-1 1 0 0,1 0-1 0 0,-1 0 1 0 0,1 0-1 0 0,-1-1 1 0 0,1 1-1 0 0,3-1 1 0 0,4-2-56 0 0,-1 1 0 0 0,1-2 0 0 0,-1 1 1 0 0,1-1-1 0 0,-1-1 0 0 0,15-10 0 0 0,44-37-443 0 0,-27 19 278 0 0,-30 24 160 0 0,1 0-1 0 0,-2-1 1 0 0,1-1 0 0 0,-1 0 0 0 0,-1 0 0 0 0,16-25 0 0 0,-22 31 72 0 0,0 0 0 0 0,0 0 0 0 0,-1 0-1 0 0,0-1 1 0 0,0 1 0 0 0,0-1 0 0 0,-1 1 0 0 0,0-1 0 0 0,0 0-1 0 0,0 0 1 0 0,0 1 0 0 0,-1-1 0 0 0,0 0 0 0 0,-1 0 0 0 0,1 0-1 0 0,-1 1 1 0 0,0-1 0 0 0,-1 0 0 0 0,1 1 0 0 0,-5-10 0 0 0,5 12 3 0 0,0 0 1 0 0,0 0-1 0 0,-1 1 1 0 0,1-1-1 0 0,-1 1 1 0 0,0-1-1 0 0,0 1 1 0 0,1 0-1 0 0,-2 0 1 0 0,1-1-1 0 0,0 1 1 0 0,0 1-1 0 0,-1-1 1 0 0,1 0-1 0 0,-1 0 1 0 0,1 1-1 0 0,-1 0 1 0 0,0-1-1 0 0,0 1 1 0 0,1 0-1 0 0,-1 1 1 0 0,0-1-1 0 0,0 0 1 0 0,0 1-1 0 0,0-1 1 0 0,0 1-1 0 0,0 0 1 0 0,0 0-1 0 0,0 0 1 0 0,-5 1-1 0 0,-1 2-97 0 0,-1-1 1 0 0,2 2-1 0 0,-1-1 0 0 0,0 1 0 0 0,0 0 0 0 0,-13 10 0 0 0,-12 12-1933 0 0,2 1-3921 0 0,6-3-1207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02.727"/>
    </inkml:context>
    <inkml:brush xml:id="br0">
      <inkml:brushProperty name="width" value="0.05" units="cm"/>
      <inkml:brushProperty name="height" value="0.05" units="cm"/>
    </inkml:brush>
  </inkml:definitions>
  <inkml:trace contextRef="#ctx0" brushRef="#br0">269 23 456 0 0,'-25'-15'1672'0'0,"8"8"4598"0"0,15 6-1848 0 0,2 1-487 0 0,0 0-2195 0 0,0 0-961 0 0,0 0-194 0 0,0 0-106 0 0,0 0-292 0 0,-1 3-123 0 0,-50 84-190 0 0,24-35 80 0 0,3 1 0 0 0,-20 60 0 0 0,42-106 40 0 0,-48 167-45 0 0,42-138 52 0 0,2 1 0 0 0,-4 67 0 0 0,9-45-1 0 0,2-1 0 0 0,12 71-1 0 0,-8-101 3 0 0,1-1 0 0 0,1 0 0 0 0,1 0 0 0 0,1-1 0 0 0,1 0 0 0 0,26 45-1 0 0,-30-62 10 0 0,1 0-1 0 0,-1-1 0 0 0,1 1 1 0 0,1-1-1 0 0,11 10 0 0 0,-14-14-10 0 0,0 0 0 0 0,0-1 0 0 0,0 1-1 0 0,0-1 1 0 0,1 0 0 0 0,-1-1 0 0 0,1 1 0 0 0,-1-1 0 0 0,1 0 0 0 0,0-1 0 0 0,9 2-1 0 0,3-2 9 0 0,0-1-1 0 0,0 0 0 0 0,0-2 0 0 0,0 0 1 0 0,17-4-1 0 0,-8-1 6 0 0,-1 0 0 0 0,42-19 0 0 0,-58 22 13 0 0,1-1 0 0 0,-1-1 1 0 0,0 0-1 0 0,0-1 0 0 0,-1 0 0 0 0,0 0 0 0 0,0 0 0 0 0,-1-2 0 0 0,0 1 1 0 0,0-1-1 0 0,-1 0 0 0 0,9-14 0 0 0,-6 6 105 0 0,0 0 0 0 0,-1 0 0 0 0,-1-1 0 0 0,-1 0 0 0 0,-1 0 0 0 0,0-1 0 0 0,-1 0 0 0 0,4-35 0 0 0,11-111 1019 0 0,-20 145-956 0 0,0-1 0 0 0,-3-22-1 0 0,0 0 90 0 0,1 25-123 0 0,0 0-1 0 0,-1 0 1 0 0,-1 0-1 0 0,0 1 1 0 0,-2-1-1 0 0,0 1 1 0 0,-1 0-1 0 0,0 0 1 0 0,-16-24-1 0 0,11 22 28 0 0,-1 1-1 0 0,0 1 1 0 0,-1 0-1 0 0,-1 1 1 0 0,-1 0-1 0 0,0 1 0 0 0,-26-18 1 0 0,10 11-77 0 0,-1 1-1 0 0,-41-18 1 0 0,47 25-224 0 0,19 10-95 0 0,1 0-1 0 0,0 0 1 0 0,-1 1 0 0 0,0 0 0 0 0,0 0 0 0 0,0 1 0 0 0,0 0 0 0 0,0 0 0 0 0,-13 0 0 0 0,-3 3-2071 0 0,7 2-3227 0 0,3 1-1988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57.077"/>
    </inkml:context>
    <inkml:brush xml:id="br0">
      <inkml:brushProperty name="width" value="0.05" units="cm"/>
      <inkml:brushProperty name="height" value="0.05" units="cm"/>
    </inkml:brush>
  </inkml:definitions>
  <inkml:trace contextRef="#ctx0" brushRef="#br0">362 76 10336 0 0,'0'0'472'0'0,"0"0"-10"0"0,5-8-276 0 0,-3 7-38 0 0,-1 0 0 0 0,0 0 1 0 0,1-1-1 0 0,-1 1 1 0 0,0-1-1 0 0,1 1 0 0 0,-1-1 1 0 0,0 1-1 0 0,0-1 0 0 0,0 0 1 0 0,0 1-1 0 0,-1-1 1 0 0,1 0-1 0 0,0 0 0 0 0,-1 0 1 0 0,1 1-1 0 0,-1-1 0 0 0,0 0 1 0 0,0 0-1 0 0,0 0 1 0 0,1 0-1 0 0,-2 0 0 0 0,1 0 1 0 0,0 0-1 0 0,0 0 0 0 0,-1 0 1 0 0,0-1-1 0 0,2-7 186 0 0,-2 2 4979 0 0,1 8-5231 0 0,0 0-1 0 0,0 0 1 0 0,-1 0 0 0 0,1 0-1 0 0,0 0 1 0 0,0 0 0 0 0,-1 0-1 0 0,1 0 1 0 0,0 0 0 0 0,-1 0-1 0 0,1 0 1 0 0,0 0 0 0 0,0 0-1 0 0,-1 0 1 0 0,1 0 0 0 0,0 0-1 0 0,-1 0 1 0 0,1 0 0 0 0,0 0-1 0 0,0 0 1 0 0,-1 0 0 0 0,1 1-1 0 0,0-1 1 0 0,0 0 0 0 0,-1 0-1 0 0,1 0 1 0 0,0 0 0 0 0,0 1-1 0 0,-1-1 1 0 0,1 0 0 0 0,-2 2-46 0 0,1 0 0 0 0,-1 0 0 0 0,1 0 0 0 0,0 0 1 0 0,0 0-1 0 0,0 0 0 0 0,-1 0 0 0 0,2 0 0 0 0,-1 0 1 0 0,-1 4-1 0 0,-3 6 48 0 0,-33 72-84 0 0,30-67 27 0 0,0-1-1 0 0,-1 0 0 0 0,-14 20 1 0 0,10-18 45 0 0,-16 34 0 0 0,18-27 103 0 0,-1-1 1 0 0,-1 0 0 0 0,-1-1-1 0 0,-31 39 1 0 0,-67 75 792 0 0,105-129-960 0 0,-5 15-8 0 0,11-23 0 0 0,1 0-1 0 0,0 1 1 0 0,0-1-1 0 0,0 0 1 0 0,0 1-1 0 0,0-1 1 0 0,0 0 0 0 0,-1 1-1 0 0,1-1 1 0 0,0 0-1 0 0,0 1 1 0 0,0-1-1 0 0,0 1 1 0 0,0-1-1 0 0,0 0 1 0 0,0 1 0 0 0,1-1-1 0 0,-1 0 1 0 0,0 1-1 0 0,0-1 1 0 0,0 0-1 0 0,0 1 1 0 0,0-1-1 0 0,0 0 1 0 0,1 1-1 0 0,-1-1 1 0 0,0 0 0 0 0,0 0-1 0 0,1 1 1 0 0,-1-1-1 0 0,0 0 1 0 0,0 0-1 0 0,1 1 1 0 0,-1-1-1 0 0,0 0 1 0 0,0 0 0 0 0,1 1-1 0 0,12 3-33 0 0,-11-4 25 0 0,10 2-10 0 0,1 0-1 0 0,-1-1 0 0 0,1 0 1 0 0,18-2-1 0 0,-4 1 16 0 0,85-8-50 0 0,103 0 54 0 0,-76 4-402 0 0,-137 4 123 0 0,-2 0-48 0 0,0 0-1 0 0,2-1-188 0 0,-2 1 332 0 0,1 0-1 0 0,0-1 0 0 0,0 1 0 0 0,-1 0 1 0 0,1-1-1 0 0,0 1 0 0 0,-1 0 0 0 0,1-1 1 0 0,0 1-1 0 0,-1-1 0 0 0,1 1 0 0 0,-1-1 1 0 0,1 0-1 0 0,-1 1 0 0 0,1-2 0 0 0,-1-5-1535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58.474"/>
    </inkml:context>
    <inkml:brush xml:id="br0">
      <inkml:brushProperty name="width" value="0.05" units="cm"/>
      <inkml:brushProperty name="height" value="0.05" units="cm"/>
    </inkml:brush>
  </inkml:definitions>
  <inkml:trace contextRef="#ctx0" brushRef="#br0">45 14 4144 0 0,'0'0'319'0'0,"0"0"171"0"0,0 0 1502 0 0,0-2 2160 0 0,-2-7-275 0 0,2 9-3788 0 0,0-1 0 0 0,0 1-1 0 0,-1 0 1 0 0,1 0 0 0 0,0 0 0 0 0,-1-1-1 0 0,1 1 1 0 0,0 0 0 0 0,-1 0 0 0 0,1 0-1 0 0,0 0 1 0 0,-1 0 0 0 0,1 0-1 0 0,0 0 1 0 0,-1-1 0 0 0,1 1 0 0 0,0 0-1 0 0,-1 0 1 0 0,1 0 0 0 0,0 0 0 0 0,-1 1-1 0 0,1-1 1 0 0,0 0 0 0 0,-1 0 0 0 0,1 0-1 0 0,0 0 1 0 0,-1 0 0 0 0,1 0-1 0 0,0 0 1 0 0,-1 1 0 0 0,1-1 0 0 0,0 0-1 0 0,0 0 1 0 0,-1 0 0 0 0,1 1 0 0 0,0-1-1 0 0,0 0 1 0 0,-1 0 0 0 0,1 1 0 0 0,0-1-1 0 0,0 0 1 0 0,0 0 0 0 0,-1 1-1 0 0,1-1 1 0 0,0 0 0 0 0,0 1 0 0 0,0-1-1 0 0,0 0 1 0 0,0 1 0 0 0,0-1 0 0 0,0 0-1 0 0,0 1 1 0 0,0 0 0 0 0,-7 21 4424 0 0,7-20-4425 0 0,-1 8-88 0 0,0 0 0 0 0,0 0 0 0 0,1 0 0 0 0,2 13 0 0 0,0 13 0 0 0,3 148 11 0 0,-10 20 125 0 0,-5 22 272 0 0,9-131-4 0 0,2 81 432 0 0,-2-65-490 0 0,-1-34-159 0 0,-8 42-264 0 0,10-109 55 0 0,0-8 5 0 0,0 1 0 0 0,0-1-1 0 0,0 1 1 0 0,0 0 0 0 0,0-1 0 0 0,0 1 0 0 0,1-1 0 0 0,-1 1 0 0 0,1 0-1 0 0,1 3 1 0 0,-1-5-55 0 0,-1-1 0 0 0,0 0-25 0 0,0 0-106 0 0,0 0-42 0 0,0 0-10 0 0,0 0 1 0 0,0 0 4 0 0,0 0 2 0 0,0 0 0 0 0,1 0 141 0 0,0-1-1 0 0,0 1 1 0 0,-1-1-1 0 0,1 1 1 0 0,0-1 0 0 0,0 1-1 0 0,0-1 1 0 0,0 1-1 0 0,0 0 1 0 0,0 0-1 0 0,0-1 1 0 0,0 1-1 0 0,0 0 1 0 0,0 0-1 0 0,1 0 1 0 0,0 0-186 0 0,0-1-244 0 0,0 1 0 0 0,0-1 0 0 0,0 1-1 0 0,0-1 1 0 0,0 0 0 0 0,0 0 0 0 0,0 0 0 0 0,0 0-1 0 0,-1-1 1 0 0,1 1 0 0 0,0 0 0 0 0,1-3 0 0 0,14-11-6147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59.250"/>
    </inkml:context>
    <inkml:brush xml:id="br0">
      <inkml:brushProperty name="width" value="0.05" units="cm"/>
      <inkml:brushProperty name="height" value="0.05" units="cm"/>
    </inkml:brush>
  </inkml:definitions>
  <inkml:trace contextRef="#ctx0" brushRef="#br0">95 143 920 0 0,'-2'-2'67'0'0,"-2"-1"400"0"0,-12-15 4030 0 0,8 4 6950 0 0,7 12-10318 0 0,1 2-147 0 0,0 0-90 0 0,0 0-264 0 0,0 0-110 0 0,0 0-26 0 0,0 0-20 0 0,0 0-66 0 0,-1 7-236 0 0,-1 0 0 0 0,1 0 0 0 0,-2-1 1 0 0,1 1-1 0 0,-1-1 0 0 0,0 1 0 0 0,-6 9 1 0 0,1-1-71 0 0,4-7-90 0 0,1-2-4 0 0,-1 1-1 0 0,1 0 1 0 0,0 0-1 0 0,0 0 1 0 0,1 0-1 0 0,0 1 1 0 0,0-1-1 0 0,1 1 1 0 0,-1 8 0 0 0,0 9 15 0 0,2-25-19 0 0,0 0 0 0 0,0 1 0 0 0,0-1-1 0 0,0 0 1 0 0,0 0 0 0 0,0 1 0 0 0,0-1 0 0 0,0 0 0 0 0,0 1 0 0 0,0-1-1 0 0,0 0 1 0 0,0 0 0 0 0,0 1 0 0 0,1-1 0 0 0,-1 0 0 0 0,0 1 0 0 0,0-1-1 0 0,0 0 1 0 0,0 0 0 0 0,1 0 0 0 0,-1 1 0 0 0,0-1 0 0 0,0 0 0 0 0,1 0 0 0 0,-1 0-1 0 0,0 0 1 0 0,0 1 0 0 0,1-1 0 0 0,-1 0 0 0 0,0 0 0 0 0,1 0 0 0 0,-1 0-1 0 0,0 0 1 0 0,0 0 0 0 0,1 0 0 0 0,8 2 56 0 0,-8-2-58 0 0,2 0-10 0 0,0 0-1 0 0,0 0 1 0 0,0 0-1 0 0,0 0 1 0 0,1 0-1 0 0,-1-1 1 0 0,0 0-1 0 0,0 1 1 0 0,0-1 0 0 0,5-3-1 0 0,28-16-168 0 0,-23 12 147 0 0,79-54-137 0 0,22-13-208 0 0,-59 42 288 0 0,21-12 42 0 0,-62 38 64 0 0,0 0 53 0 0,-1 0-1 0 0,1 1 1 0 0,1 0 0 0 0,-1 1-1 0 0,1 0 1 0 0,24-3-1 0 0,-33 7-69 0 0,16-1 39 0 0,-21 2 17 0 0,0 0 0 0 0,0 0 1 0 0,0 0-1 0 0,0 0 0 0 0,0 1 1 0 0,0-1-1 0 0,-1 0 0 0 0,1 0 0 0 0,0 1 1 0 0,0-1-1 0 0,0 0 0 0 0,0 1 0 0 0,0-1 1 0 0,-1 1-1 0 0,1-1 0 0 0,0 1 0 0 0,0-1 1 0 0,-1 1-1 0 0,1 0 0 0 0,-1-1 0 0 0,1 1 1 0 0,0 0-1 0 0,-1 0 0 0 0,1-1 1 0 0,-1 1-1 0 0,1 0 0 0 0,-1 0 0 0 0,0 0 1 0 0,1 0-1 0 0,-1 0 0 0 0,0-1 0 0 0,1 3 1 0 0,-1-2-3 0 0,0 1 1 0 0,0-1-1 0 0,0 1 1 0 0,0-1-1 0 0,0 1 1 0 0,0-1-1 0 0,0 0 1 0 0,-1 1-1 0 0,1-1 0 0 0,0 1 1 0 0,-1-1-1 0 0,1 0 1 0 0,-1 1-1 0 0,0-1 1 0 0,1 0-1 0 0,-1 1 1 0 0,0-1-1 0 0,-1 2 1 0 0,-20 28 525 0 0,22-29-579 0 0,-1-1 1 0 0,0 0-1 0 0,1 0 1 0 0,-1 0-1 0 0,0 1 0 0 0,1-1 1 0 0,-1 0-1 0 0,1 1 1 0 0,0-1-1 0 0,-1 0 0 0 0,1 1 1 0 0,0-1-1 0 0,0 3 1 0 0,0 2-5 0 0,-1 2 3 0 0,1 1 0 0 0,0-1 0 0 0,1 0 0 0 0,0 1 0 0 0,2 9 0 0 0,1 10 0 0 0,1 57-63 0 0,-3 1 1 0 0,-4-1-1 0 0,-16 102 1 0 0,-6-2 448 0 0,9 9 212 0 0,11-111-511 0 0,3-18-70 0 0,1-20-122 0 0,0-44-3 0 0,0-1-122 0 0,0 0-53 0 0,0 0-6 0 0,0 0-120 0 0,1-1-483 0 0,6-27-1351 0 0,-2 0 1092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59.769"/>
    </inkml:context>
    <inkml:brush xml:id="br0">
      <inkml:brushProperty name="width" value="0.05" units="cm"/>
      <inkml:brushProperty name="height" value="0.05" units="cm"/>
    </inkml:brush>
  </inkml:definitions>
  <inkml:trace contextRef="#ctx0" brushRef="#br0">122 1 16152 0 0,'0'0'737'0'0,"0"0"-13"0"0,-1 1-463 0 0,-4 8 240 0 0,-1 1 1 0 0,1 0-1 0 0,1 0 0 0 0,-6 16 1 0 0,-37 128-209 0 0,32-103-148 0 0,6-20-9 0 0,-10 52-1 0 0,19-82-134 0 0,0 1 0 0 0,0-1 0 0 0,-1 1-1 0 0,1-1 1 0 0,0 0 0 0 0,0 1 0 0 0,0-1 0 0 0,1 0 0 0 0,-1 1 0 0 0,0-1-1 0 0,0 0 1 0 0,1 1 0 0 0,-1-1 0 0 0,1 0 0 0 0,-1 0 0 0 0,1 1 0 0 0,0-1-1 0 0,-1 0 1 0 0,1 0 0 0 0,0 0 0 0 0,0 0 0 0 0,0 0 0 0 0,0 0 0 0 0,0 0-1 0 0,0 0 1 0 0,0 0 0 0 0,0 0 0 0 0,0 0 0 0 0,0-1 0 0 0,0 1 0 0 0,1-1-1 0 0,-1 1 1 0 0,0 0 0 0 0,0-1 0 0 0,2 1 0 0 0,0-1-33 0 0,-1 0 0 0 0,1 1 0 0 0,0-1 0 0 0,-1 0-1 0 0,1 0 1 0 0,0-1 0 0 0,-1 1 0 0 0,1 0 0 0 0,0-1 0 0 0,-1 0 0 0 0,1 1 0 0 0,-1-1 0 0 0,1 0 0 0 0,-1-1 0 0 0,1 1 0 0 0,-1 0-1 0 0,4-3 1 0 0,2-3-55 0 0,0-1 0 0 0,-1 1-1 0 0,0-1 1 0 0,-1 0-1 0 0,1-1 1 0 0,-2 0-1 0 0,1 0 1 0 0,5-12 0 0 0,0-5 207 0 0,16-51 0 0 0,-25 66-35 0 0,0 1 1 0 0,-1-1-1 0 0,0 0 1 0 0,-2-17 0 0 0,1 11 242 0 0,0 14-246 0 0,-1 0 0 0 0,0 0 0 0 0,0 0 0 0 0,0 0 0 0 0,0 0 0 0 0,0 1 1 0 0,0-1-1 0 0,-1 0 0 0 0,0 1 0 0 0,1-1 0 0 0,-1 1 0 0 0,0-1 0 0 0,0 1 0 0 0,0 0 1 0 0,-1 0-1 0 0,1 0 0 0 0,0 0 0 0 0,-1 0 0 0 0,-3-2 0 0 0,-2-1-8 0 0,1 0 0 0 0,-1 1 0 0 0,-1 0 0 0 0,1 1 0 0 0,-15-5 0 0 0,17 7-442 0 0,0 0-1 0 0,0 0 0 0 0,-10 1 1 0 0,15 0-1663 0 0,1 0-5031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6:00.135"/>
    </inkml:context>
    <inkml:brush xml:id="br0">
      <inkml:brushProperty name="width" value="0.05" units="cm"/>
      <inkml:brushProperty name="height" value="0.05" units="cm"/>
    </inkml:brush>
  </inkml:definitions>
  <inkml:trace contextRef="#ctx0" brushRef="#br0">265 6 7832 0 0,'0'0'602'0'0,"6"-6"2053"0"0,-6 6-2452 0 0,0 0 0 0 0,0 0 1 0 0,0 0-1 0 0,0 1 0 0 0,0-1 0 0 0,0 0 1 0 0,0 0-1 0 0,0 0 0 0 0,0 0 0 0 0,0 0 0 0 0,0 0 1 0 0,0 0-1 0 0,0 0 0 0 0,0 0 0 0 0,0 0 1 0 0,0 0-1 0 0,1 0 0 0 0,-1 0 0 0 0,0 0 0 0 0,0 0 1 0 0,0 0-1 0 0,0 0 0 0 0,0 0 0 0 0,0 0 1 0 0,0 0-1 0 0,0 0 0 0 0,0 0 0 0 0,0 0 0 0 0,0 0 1 0 0,0 0-1 0 0,0 0 0 0 0,0 0 0 0 0,0 0 0 0 0,0 0 1 0 0,1 0-1 0 0,-1 0 0 0 0,0 0 0 0 0,0 0 1 0 0,0 0-1 0 0,0 0 0 0 0,0 0 0 0 0,0 0 0 0 0,0 0 1 0 0,0 0-1 0 0,0 0 0 0 0,0 0 0 0 0,0-1 1 0 0,-2 13 3433 0 0,-10 27-5048 0 0,4-15 2050 0 0,-3 14-591 0 0,-25 92 137 0 0,-4 33 64 0 0,-32 145 706 0 0,50-201-450 0 0,-7 41 117 0 0,16-69-453 0 0,2-21 34 0 0,-5 113-1 0 0,15-142-204 0 0,2 39 138 0 0,-1-62-214 0 0,1 0 0 0 0,0 0 0 0 0,0 0 0 0 0,1 0 0 0 0,0 0 0 0 0,0 0 0 0 0,0-1 0 0 0,4 7 0 0 0,-5-10-242 0 0,-1-2-72 0 0,1-1-302 0 0,2 0-57 0 0,0-1 0 0 0,-1 0 0 0 0,1 0 1 0 0,0 0-1 0 0,-1 0 0 0 0,1 0 0 0 0,-1-1 1 0 0,0 1-1 0 0,4-6 0 0 0,-5 7 92 0 0,16-21-6543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6:00.500"/>
    </inkml:context>
    <inkml:brush xml:id="br0">
      <inkml:brushProperty name="width" value="0.05" units="cm"/>
      <inkml:brushProperty name="height" value="0.05" units="cm"/>
    </inkml:brush>
  </inkml:definitions>
  <inkml:trace contextRef="#ctx0" brushRef="#br0">203 69 10136 0 0,'0'0'464'0'0,"-2"2"-10"0"0,-17 8 108 0 0,9-6 2356 0 0,-21 12 5909 0 0,10-1-7726 0 0,10-3-907 0 0,0-1 1 0 0,1 2-1 0 0,0-1 0 0 0,1 1 1 0 0,1 1-1 0 0,0 0 0 0 0,1 0 1 0 0,0 1-1 0 0,1-1 0 0 0,0 1 1 0 0,-4 23-1 0 0,5-18-161 0 0,1 0-1 0 0,-3 35 1 0 0,7-47-66 0 0,0 1-1 0 0,0 0 1 0 0,1-1-1 0 0,0 1 1 0 0,1-1 0 0 0,-1 1-1 0 0,2-1 1 0 0,-1 0-1 0 0,5 9 1 0 0,-7-16 19 0 0,1 0 1 0 0,-1 0 0 0 0,1 0-1 0 0,0 0 1 0 0,0 0 0 0 0,0 0-1 0 0,-1 0 1 0 0,1 0 0 0 0,0 0-1 0 0,0 0 1 0 0,0 0-1 0 0,1 0 1 0 0,-1-1 0 0 0,0 1-1 0 0,0-1 1 0 0,0 1 0 0 0,0 0-1 0 0,1-1 1 0 0,1 1 0 0 0,0-1-26 0 0,0 1 1 0 0,0-1 0 0 0,-1 0 0 0 0,1 0 0 0 0,0 0 0 0 0,0 0-1 0 0,0-1 1 0 0,-1 1 0 0 0,4-2 0 0 0,0 0-48 0 0,0 0 0 0 0,-1 0 0 0 0,1 0 0 0 0,-1-1-1 0 0,0 0 1 0 0,1 0 0 0 0,-1-1 0 0 0,7-6 0 0 0,2-5-54 0 0,-1 0 1 0 0,0-1-1 0 0,10-19 1 0 0,29-56-125 0 0,-38 65 255 0 0,-4 6 21 0 0,0 0 0 0 0,-1 0 0 0 0,-1-1 0 0 0,-1 0 0 0 0,-1 0 0 0 0,5-35 0 0 0,-11 52 60 0 0,0 0 0 0 0,0 0 0 0 0,0 0 0 0 0,0 0 0 0 0,-1 0 1 0 0,0 0-1 0 0,1 0 0 0 0,-1 0 0 0 0,-1 1 0 0 0,1-1 0 0 0,-1 0 0 0 0,1 1 0 0 0,-1-1 0 0 0,0 1 0 0 0,0-1 0 0 0,-1 1 0 0 0,1 0 0 0 0,-1 0 0 0 0,1 0 0 0 0,-1 0 0 0 0,0 0 0 0 0,0 1 0 0 0,0 0 0 0 0,-1-1 0 0 0,1 1 0 0 0,-5-2 1 0 0,5 3-90 0 0,0 0 0 0 0,0 1 0 0 0,0-1 1 0 0,0 1-1 0 0,-1 0 0 0 0,1 0 1 0 0,0 0-1 0 0,0 0 0 0 0,0 0 0 0 0,0 1 1 0 0,0-1-1 0 0,0 1 0 0 0,-1 0 0 0 0,-4 2 1 0 0,-1 1-474 0 0,0 0 0 0 0,0 0 0 0 0,-11 9 0 0 0,2 2-657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6:31.914"/>
    </inkml:context>
    <inkml:brush xml:id="br0">
      <inkml:brushProperty name="width" value="0.05" units="cm"/>
      <inkml:brushProperty name="height" value="0.05" units="cm"/>
    </inkml:brush>
  </inkml:definitions>
  <inkml:trace contextRef="#ctx0" brushRef="#br0">385 37 12528 0 0,'0'0'572'0'0,"0"0"-11"0"0,-6-13 1282 0 0,2 14-1654 0 0,1 0 1 0 0,-1-1-1 0 0,1 1 0 0 0,-1 0 1 0 0,1 1-1 0 0,0-1 1 0 0,-1 0-1 0 0,1 1 1 0 0,0 0-1 0 0,0 0 1 0 0,-4 3-1 0 0,-30 27 225 0 0,7-3-398 0 0,-49 50-16 0 0,47-44 1 0 0,16-17 2 0 0,0 0-1 0 0,1 1 1 0 0,-18 30-1 0 0,13-15 38 0 0,6-11 3 0 0,-20 47-1 0 0,32-65-47 0 0,0 1 0 0 0,1-1 0 0 0,0 0 0 0 0,0 1 0 0 0,0 0 0 0 0,0-1 0 0 0,1 1 0 0 0,0-1 0 0 0,0 1-1 0 0,3 11 1 0 0,-3-14-4 0 0,1 0-1 0 0,0 1 1 0 0,0-1 0 0 0,1 0-1 0 0,-1 0 1 0 0,1 0-1 0 0,-1 0 1 0 0,1-1-1 0 0,0 1 1 0 0,0 0-1 0 0,0-1 1 0 0,1 1-1 0 0,-1-1 1 0 0,1 1-1 0 0,-1-1 1 0 0,1 0 0 0 0,0 0-1 0 0,0-1 1 0 0,4 3-1 0 0,5 2 26 0 0,-1-2 0 0 0,1 0 0 0 0,0 0 0 0 0,0-1 0 0 0,0-1 0 0 0,1 0 0 0 0,-1 0 0 0 0,1-1 0 0 0,-1-1 0 0 0,1 0 0 0 0,-1-1 0 0 0,1 0 0 0 0,20-5 0 0 0,71-22 361 0 0,-85 22-144 0 0,-1-1 0 0 0,0-1 0 0 0,26-15 0 0 0,-23 9-82 0 0,-1 0-1 0 0,0-1 0 0 0,-1-1 0 0 0,-1 0 0 0 0,-1-2 0 0 0,0 0 1 0 0,15-22-1 0 0,-23 28-59 0 0,-1 1 1 0 0,-1-1 0 0 0,0 0 0 0 0,-1-1-1 0 0,9-26 1 0 0,-13 32-59 0 0,0 0-1 0 0,-1-1 1 0 0,0 1-1 0 0,0 0 1 0 0,-1-1 0 0 0,0 1-1 0 0,0 0 1 0 0,-1-1-1 0 0,0 1 1 0 0,0 0 0 0 0,-1-1-1 0 0,0 1 1 0 0,-3-7-1 0 0,0 2 52 0 0,-1 0 0 0 0,0 0 0 0 0,-1 1 0 0 0,0 0 0 0 0,-1 1 0 0 0,-1 0 0 0 0,1 0 0 0 0,-1 1 0 0 0,-1 0 0 0 0,0 0 0 0 0,0 1 0 0 0,-1 0 0 0 0,-17-9 0 0 0,22 14-81 0 0,1 1 0 0 0,-1 0 1 0 0,0 0-1 0 0,0 0 0 0 0,0 0 0 0 0,0 1 0 0 0,0 0 0 0 0,0 1 0 0 0,0-1 0 0 0,0 1 0 0 0,-1 0 0 0 0,1 1 0 0 0,0-1 1 0 0,0 1-1 0 0,0 1 0 0 0,-7 1 0 0 0,0 1-668 0 0,1 0 0 0 0,-18 10 0 0 0,-19 15-5660 0 0,15-5-47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6:32.597"/>
    </inkml:context>
    <inkml:brush xml:id="br0">
      <inkml:brushProperty name="width" value="0.05" units="cm"/>
      <inkml:brushProperty name="height" value="0.05" units="cm"/>
    </inkml:brush>
  </inkml:definitions>
  <inkml:trace contextRef="#ctx0" brushRef="#br0">390 110 7832 0 0,'-4'-16'356'0'0,"4"12"-7"0"0,0 3-341 0 0,0 1 0 0 0,1-1 0 0 0,-1 0 0 0 0,0 1 0 0 0,0-1 0 0 0,0 0 0 0 0,1 1 0 0 0,-1-1 0 0 0,0 0 0 0 0,0 1-1 0 0,0-1 1 0 0,0 0 0 0 0,0 1 0 0 0,0-1 0 0 0,0 0 0 0 0,-1 1 0 0 0,1-1 0 0 0,0 0 0 0 0,0 1 0 0 0,0-1 0 0 0,-1 1 0 0 0,1-1 0 0 0,0 0 0 0 0,0 1 0 0 0,-1-1 0 0 0,1 1 0 0 0,-1-1-1 0 0,1 1 1 0 0,-1-1 0 0 0,0 0 0 0 0,0-1 202 0 0,-42-55 9900 0 0,42 56-10048 0 0,0 0 0 0 0,0 0 0 0 0,0 0-1 0 0,0 0 1 0 0,-1 1 0 0 0,1-1 0 0 0,0 0-1 0 0,-1 0 1 0 0,1 1 0 0 0,0-1 0 0 0,-1 1 0 0 0,1-1-1 0 0,-1 1 1 0 0,1 0 0 0 0,-1 0 0 0 0,1 0-1 0 0,-1-1 1 0 0,1 1 0 0 0,-1 0 0 0 0,1 1-1 0 0,-1-1 1 0 0,1 0 0 0 0,-1 0 0 0 0,-2 1-1 0 0,-1 1-67 0 0,-1 0 0 0 0,0 0-1 0 0,1 0 1 0 0,-10 5-1 0 0,-7 7-61 0 0,0 1-1 0 0,0 1 0 0 0,2 1 0 0 0,-36 38 0 0 0,36-33 65 0 0,-26 38-1 0 0,39-49 18 0 0,1 0 1 0 0,0 1 0 0 0,0 0-1 0 0,1 0 1 0 0,-7 25-1 0 0,9-24-9 0 0,0-2-33 0 0,0-1 1 0 0,1 1 0 0 0,1 0 0 0 0,-1 11-1 0 0,2-19 8 0 0,1 0-1 0 0,-1 1 0 0 0,0-1 1 0 0,1 0-1 0 0,0 0 0 0 0,0 0 1 0 0,0 0-1 0 0,0 0 0 0 0,0 0 1 0 0,1 0-1 0 0,-1 0 0 0 0,1 0 1 0 0,0 0-1 0 0,0-1 0 0 0,0 1 1 0 0,0-1-1 0 0,5 5 0 0 0,3 1 31 0 0,0 0 0 0 0,1-1 0 0 0,0 0-1 0 0,0-1 1 0 0,1 0 0 0 0,0-1 0 0 0,0 0-1 0 0,0-1 1 0 0,1-1 0 0 0,-1 1 0 0 0,1-2-1 0 0,0 0 1 0 0,17 1 0 0 0,-1-3-29 0 0,0-1 1 0 0,0-1-1 0 0,0-1 0 0 0,53-14 0 0 0,-52 9 17 0 0,53-20 0 0 0,-73 24 42 0 0,-1-1 0 0 0,1 0 0 0 0,-1 0 0 0 0,-1-1 0 0 0,1 0 0 0 0,-1-1 0 0 0,0 0 0 0 0,0 0 0 0 0,8-11 0 0 0,-14 15-6 0 0,1 0 0 0 0,-1 0 0 0 0,0 0 0 0 0,0-1 0 0 0,0 1 0 0 0,-1-1 0 0 0,1 0 0 0 0,-1 1 0 0 0,0-1 0 0 0,0 0 0 0 0,0 0 0 0 0,-1 0-1 0 0,1 0 1 0 0,-1 0 0 0 0,0 1 0 0 0,0-1 0 0 0,0 0 0 0 0,0 0 0 0 0,-2-5 0 0 0,0 2 35 0 0,0 1 0 0 0,-1-1 0 0 0,1 1 0 0 0,-1 0 1 0 0,-1 0-1 0 0,1 0 0 0 0,-1 0 0 0 0,0 1 0 0 0,0-1 0 0 0,-6-4 0 0 0,-13-15 185 0 0,-34-34 307 0 0,48 51-486 0 0,1 2 0 0 0,-1-1 0 0 0,-1 1 0 0 0,1 0-1 0 0,-18-7 1 0 0,3 6 12 0 0,-1 0 0 0 0,0 1 0 0 0,0 2-1 0 0,-1 1 1 0 0,-29-1 0 0 0,41 4-271 0 0,1 0 1 0 0,-1 0-1 0 0,1 1 0 0 0,-1 1 1 0 0,1 0-1 0 0,0 1 0 0 0,-22 8 1 0 0,26-6-537 0 0,9-3-1944 0 0,10 2-4186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6:33.398"/>
    </inkml:context>
    <inkml:brush xml:id="br0">
      <inkml:brushProperty name="width" value="0.05" units="cm"/>
      <inkml:brushProperty name="height" value="0.05" units="cm"/>
    </inkml:brush>
  </inkml:definitions>
  <inkml:trace contextRef="#ctx0" brushRef="#br0">14 141 8288 0 0,'0'0'381'0'0,"-2"-1"-6"0"0,-5-2-242 0 0,3 0 255 0 0,4 2 1549 0 0,0 1 671 0 0,2-4 1744 0 0,0 0-3504 0 0,0 2-633 0 0,1-1 1 0 0,-1 1-1 0 0,1-1 0 0 0,0 1 1 0 0,-1 0-1 0 0,1 0 0 0 0,0 1 1 0 0,0-1-1 0 0,0 0 0 0 0,4 0 1 0 0,36-10 140 0 0,-11 4-349 0 0,5-1 20 0 0,65-8 0 0 0,-26 5-38 0 0,-61 9-71 0 0,-1 0 0 0 0,15-5 0 0 0,-25 6 57 0 0,0 1 0 0 0,1 0 0 0 0,-1 0 0 0 0,1 1 0 0 0,6-1 0 0 0,15-2 1857 0 0,-26 2-1769 0 0,0 0 0 0 0,1 0 0 0 0,-1 0 0 0 0,0 0 0 0 0,0 0 0 0 0,0 0 0 0 0,0 0 0 0 0,-1 0 0 0 0,1 0 0 0 0,0 0 0 0 0,0 0 0 0 0,0 0 0 0 0,-1 0 0 0 0,1 0 0 0 0,-1 0 0 0 0,1 0 0 0 0,-1-1 0 0 0,0 2-50 0 0,0 0 0 0 0,1 0-1 0 0,-1-1 1 0 0,0 1 0 0 0,1 0-1 0 0,-1 0 1 0 0,0 0 0 0 0,0 0 0 0 0,1 0-1 0 0,-1 0 1 0 0,0 0 0 0 0,1 0-1 0 0,-1 0 1 0 0,0 0 0 0 0,1 1-1 0 0,-1-1 1 0 0,0 0 0 0 0,0 0 0 0 0,1 1-1 0 0,-1-1 1 0 0,1 0 0 0 0,-1 1-1 0 0,0-1 1 0 0,1 0 0 0 0,-1 1-1 0 0,1-1 1 0 0,-1 1 0 0 0,1-1 0 0 0,-1 1-1 0 0,1-1 1 0 0,-1 1 0 0 0,1 0-1 0 0,0-1 1 0 0,-1 1 0 0 0,1-1-1 0 0,0 1 1 0 0,-1 0 0 0 0,1-1 0 0 0,0 2-1 0 0,-2 4-33 0 0,0 0 0 0 0,1 0-1 0 0,-1 12 1 0 0,0-5 49 0 0,-32 120-223 0 0,10-26 155 0 0,-30 154-133 0 0,19-45 226 0 0,5 49-134 0 0,26-234 183 0 0,2-18 61 0 0,-1 25 0 0 0,3-38-137 0 0,0 0-1 0 0,0 0 1 0 0,0 0 0 0 0,0 0-1 0 0,0 1 1 0 0,0-1 0 0 0,0 0-1 0 0,0 0 1 0 0,0 0 0 0 0,0 0-1 0 0,0 1 1 0 0,0-1-1 0 0,0 0 1 0 0,0 0 0 0 0,0 0-1 0 0,0 1 1 0 0,0-1 0 0 0,0 0-1 0 0,0 0 1 0 0,0 0 0 0 0,0 0-1 0 0,0 0 1 0 0,1 1 0 0 0,-1-1-1 0 0,0 0 1 0 0,0 0 0 0 0,0 0-1 0 0,0 0 1 0 0,0 0 0 0 0,0 0-1 0 0,1 1 1 0 0,-1-1 0 0 0,0 0-1 0 0,0 0 1 0 0,5-4-89 0 0,5-13-572 0 0,-3-5-1774 0 0,-3 6-2574 0 0,3-8-2723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6:33.995"/>
    </inkml:context>
    <inkml:brush xml:id="br0">
      <inkml:brushProperty name="width" value="0.05" units="cm"/>
      <inkml:brushProperty name="height" value="0.05" units="cm"/>
    </inkml:brush>
  </inkml:definitions>
  <inkml:trace contextRef="#ctx0" brushRef="#br0">1 24 6912 0 0,'0'0'528'0'0,"1"-1"-342"0"0,23-19 3349 0 0,-22 18-1582 0 0,-2 2-162 0 0,0 0-764 0 0,0 0-336 0 0,0 0-68 0 0,1 0-99 0 0,5 0-359 0 0,-4 2-180 0 0,-1 0 0 0 0,0 0 0 0 0,0 0 0 0 0,0 1 0 0 0,0-1 0 0 0,-1 0 0 0 0,1 0 0 0 0,-1 0 0 0 0,1 1 0 0 0,-1-1 0 0 0,0 0 0 0 0,0 1 0 0 0,0-1 0 0 0,0 0 0 0 0,0 1 0 0 0,-1 2 0 0 0,-7 39-283 0 0,6-33 38 0 0,1-1 0 0 0,-1 1 0 0 0,2 0 0 0 0,-1 0 0 0 0,2-1 0 0 0,-1 1 0 0 0,1 0 0 0 0,5 18 0 0 0,-2-17-830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04.349"/>
    </inkml:context>
    <inkml:brush xml:id="br0">
      <inkml:brushProperty name="width" value="0.05" units="cm"/>
      <inkml:brushProperty name="height" value="0.05" units="cm"/>
    </inkml:brush>
  </inkml:definitions>
  <inkml:trace contextRef="#ctx0" brushRef="#br0">112 101 2760 0 0,'8'-16'125'0'0,"-5"12"-3"0"0,6 2 415 0 0,-7 1 2119 0 0,-3 0 917 0 0,0-1-2896 0 0,0 1 0 0 0,0-1 0 0 0,0 1-1 0 0,-1-1 1 0 0,1 1 0 0 0,0 0 0 0 0,-1-1 0 0 0,1 1 0 0 0,-1 0-1 0 0,1 0 1 0 0,-1 0 0 0 0,-2-1 0 0 0,-4-2-148 0 0,7 3 15 0 0,1 1-87 0 0,0 0-242 0 0,0 0-102 0 0,0 0-17 0 0,-1 9-89 0 0,-1 0 0 0 0,1 0 0 0 0,-1 0 0 0 0,-1 0 0 0 0,-5 14 1 0 0,2-7-35 0 0,-57 163-222 0 0,60-168 243 0 0,0 0 1 0 0,1 0-1 0 0,-1 21 1 0 0,-1 3-47 0 0,3-30 52 0 0,0 0-1 0 0,1-1 0 0 0,0 1 0 0 0,0 0 0 0 0,0 0 0 0 0,0 0 0 0 0,1 0 1 0 0,0 0-1 0 0,0-1 0 0 0,0 1 0 0 0,0 0 0 0 0,1-1 0 0 0,3 7 0 0 0,-2-4-5 0 0,1-1-1 0 0,0 0 1 0 0,0-1-1 0 0,1 1 1 0 0,0-1-1 0 0,-1 1 0 0 0,10 6 1 0 0,-10-10 4 0 0,-1 1 0 0 0,1 0 0 0 0,0-1 0 0 0,0 0 0 0 0,0 0 0 0 0,1 0 0 0 0,-1-1 0 0 0,0 1 0 0 0,1-1 0 0 0,-1 0 0 0 0,1-1 0 0 0,-1 1 0 0 0,7 0 0 0 0,-9-2 17 0 0,1 1-1 0 0,-1-1 0 0 0,0 1 1 0 0,0-1-1 0 0,0 0 0 0 0,0 0 0 0 0,0 0 1 0 0,0 0-1 0 0,0 0 0 0 0,0 0 1 0 0,0-1-1 0 0,0 1 0 0 0,0 0 0 0 0,-1-1 1 0 0,1 0-1 0 0,2-3 0 0 0,-2 2 51 0 0,1 0 0 0 0,-1 0 0 0 0,0 0 0 0 0,0 0 0 0 0,-1 0 1 0 0,1-1-1 0 0,-1 1 0 0 0,1-1 0 0 0,1-6 0 0 0,-3 6-20 0 0,1-5 73 0 0,1 0-1 0 0,0 0 1 0 0,0 1 0 0 0,4-11 0 0 0,1 0 0 0 0,-1 0 0 0 0,-1 0-1 0 0,-1-1 1 0 0,4-35 0 0 0,-6 18-104 0 0,-4-64-1 0 0,1 94-23 0 0,1 1 0 0 0,-1-1 0 0 0,-1 1 0 0 0,1-1 0 0 0,-1 1 0 0 0,0-1 0 0 0,-1 1 0 0 0,1 0 0 0 0,-1 0 0 0 0,0 0 0 0 0,-1 0 0 0 0,1 1 0 0 0,-1 0 0 0 0,-1-1 0 0 0,-5-5 0 0 0,6 6-100 0 0,-1 0 0 0 0,1 0 1 0 0,-7-11-1 0 0,-4-6-432 0 0,15 22 500 0 0,-1-1 0 0 0,1 0-1 0 0,-1 1 1 0 0,1-1 0 0 0,-1 0 0 0 0,1 1 0 0 0,0-1-1 0 0,-1 0 1 0 0,1 1 0 0 0,0-1 0 0 0,-1 0 0 0 0,1 0 0 0 0,0 1-1 0 0,-1-3 1 0 0,1 3 22 0 0,1 0-1 0 0,-1-1 0 0 0,0 1 1 0 0,0 0-1 0 0,0-1 1 0 0,0 1-1 0 0,0 0 1 0 0,0 0-1 0 0,0-1 0 0 0,0 1 1 0 0,1 0-1 0 0,-1-1 1 0 0,0 1-1 0 0,0 0 0 0 0,0 0 1 0 0,1-1-1 0 0,-1 1 1 0 0,0 0-1 0 0,0 0 1 0 0,1-1-1 0 0,-1 1 0 0 0,0 0 1 0 0,1 0-1 0 0,0-1-319 0 0,1 1-1 0 0,-1-1 0 0 0,0 1 0 0 0,1 0 1 0 0,-1-1-1 0 0,0 1 0 0 0,1 0 1 0 0,-1 0-1 0 0,0 0 0 0 0,1 0 1 0 0,-1 0-1 0 0,0 1 0 0 0,1-1 1 0 0,2 1-1 0 0,4 2-1464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6:34.729"/>
    </inkml:context>
    <inkml:brush xml:id="br0">
      <inkml:brushProperty name="width" value="0.05" units="cm"/>
      <inkml:brushProperty name="height" value="0.05" units="cm"/>
    </inkml:brush>
  </inkml:definitions>
  <inkml:trace contextRef="#ctx0" brushRef="#br0">213 50 3224 0 0,'-3'-9'4064'0'0,"0"1"4284"0"0,2 5-8114 0 0,-1-1 1 0 0,1 0 0 0 0,0-1-1 0 0,0 1 1 0 0,0-4-1 0 0,1 8-230 0 0,0-1-1 0 0,0 1 1 0 0,-1 0-1 0 0,1 0 0 0 0,0 0 1 0 0,0-1-1 0 0,0 1 1 0 0,0 0-1 0 0,0 0 1 0 0,-1 0-1 0 0,1-1 0 0 0,0 1 1 0 0,0 0-1 0 0,0 0 1 0 0,-1 0-1 0 0,1 0 0 0 0,0 0 1 0 0,0-1-1 0 0,-1 1 1 0 0,1 0-1 0 0,0 0 0 0 0,0 0 1 0 0,-1 0-1 0 0,1 0 1 0 0,0 0-1 0 0,0 0 0 0 0,-1 0 1 0 0,1 0-1 0 0,0 0 1 0 0,0 0-1 0 0,-1 0 0 0 0,1 0 1 0 0,0 0-1 0 0,0 0 1 0 0,-1 0-1 0 0,1 1 0 0 0,-10 1-91 0 0,0 4 5 0 0,0 1 1 0 0,0 0-1 0 0,1 0 1 0 0,-1 1-1 0 0,2 0 1 0 0,-1 1-1 0 0,-6 9 1 0 0,1-3 302 0 0,1 0 108 0 0,-17 28-1 0 0,8-11 24 0 0,20-28-303 0 0,-1 0 0 0 0,0 1 0 0 0,1-1 0 0 0,0 1-1 0 0,0-1 1 0 0,0 1 0 0 0,1 0 0 0 0,0 0 0 0 0,0 0-1 0 0,0 0 1 0 0,0 0 0 0 0,1 0 0 0 0,0 6-1 0 0,0-8-33 0 0,0 0 0 0 0,1 0 0 0 0,-1 0 0 0 0,1 0 0 0 0,-1 0 0 0 0,1 0 0 0 0,0 0 0 0 0,0 0 0 0 0,1 0 0 0 0,-1 0 0 0 0,1-1 0 0 0,-1 1 0 0 0,1 0 0 0 0,0-1 0 0 0,0 0 0 0 0,0 1 0 0 0,0-1 0 0 0,0 0 0 0 0,1 0 0 0 0,-1 0 0 0 0,1 0 0 0 0,3 2 0 0 0,1-1 56 0 0,1 1 0 0 0,-1-1-1 0 0,1-1 1 0 0,0 1 0 0 0,0-1 0 0 0,0-1 0 0 0,0 0-1 0 0,0 0 1 0 0,0 0 0 0 0,0-1 0 0 0,0 0 0 0 0,1-1-1 0 0,-1 1 1 0 0,0-2 0 0 0,0 1 0 0 0,0-1 0 0 0,0 0-1 0 0,-1-1 1 0 0,1 0 0 0 0,-1 0 0 0 0,1-1 0 0 0,7-4-1 0 0,-8 3 56 0 0,1 0-1 0 0,0-1 0 0 0,-1 0 1 0 0,0 0-1 0 0,-1 0 0 0 0,1-1 1 0 0,-1 0-1 0 0,-1 0 0 0 0,1-1 1 0 0,-1 1-1 0 0,8-18 0 0 0,-11 21-76 0 0,-1 0 0 0 0,1-1 0 0 0,-1 1 0 0 0,0-1 0 0 0,-1 0-1 0 0,1 1 1 0 0,-1-1 0 0 0,0 0 0 0 0,-1-7 0 0 0,-1-2-5 0 0,0 0 0 0 0,-5-15 0 0 0,6 25-101 0 0,-1-1 0 0 0,1 1 0 0 0,-1 0 0 0 0,0 0 0 0 0,0 0 0 0 0,-1 0 0 0 0,1 0 0 0 0,-1 0-1 0 0,0 1 1 0 0,0-1 0 0 0,0 1 0 0 0,-1 0 0 0 0,1 0 0 0 0,-1 0 0 0 0,0 0 0 0 0,1 1 0 0 0,-1-1 0 0 0,0 1 0 0 0,-1 0-1 0 0,-6-3 1 0 0,-2-1-372 0 0,11 5 160 0 0,0-1-1 0 0,-1 1 1 0 0,1 0 0 0 0,0 0 0 0 0,-1 0-1 0 0,1 0 1 0 0,-1 1 0 0 0,-2-1 0 0 0,4 1-1582 0 0,1 0-72 0 0,0 0-17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6:35.101"/>
    </inkml:context>
    <inkml:brush xml:id="br0">
      <inkml:brushProperty name="width" value="0.05" units="cm"/>
      <inkml:brushProperty name="height" value="0.05" units="cm"/>
    </inkml:brush>
  </inkml:definitions>
  <inkml:trace contextRef="#ctx0" brushRef="#br0">777 17 6912 0 0,'0'0'528'0'0,"-4"-11"-369"0"0,2 7 6567 0 0,2 4-6444 0 0,-1-1-1 0 0,1 1 1 0 0,0 0-1 0 0,0 0 1 0 0,-1 0 0 0 0,1 0-1 0 0,0 0 1 0 0,-1 0-1 0 0,1 0 1 0 0,0 0 0 0 0,-1 0-1 0 0,1 0 1 0 0,0 0 0 0 0,-1 0-1 0 0,1 0 1 0 0,0 0-1 0 0,-1 0 1 0 0,1 0 0 0 0,0 0-1 0 0,0 0 1 0 0,-1 0-1 0 0,1 0 1 0 0,0 1 0 0 0,-1-1-1 0 0,1 0 1 0 0,0 0 0 0 0,0 0-1 0 0,-1 0 1 0 0,1 1-1 0 0,-13 11 1494 0 0,-7 15-1825 0 0,-29 61-578 0 0,-20 33 29 0 0,-73 177-1 0 0,105-212 632 0 0,-139 348 376 0 0,157-383-389 0 0,-49 94 0 0 0,64-139-4 0 0,-12 22 195 0 0,-19 45 1 0 0,-15 38 336 0 0,30-67-353 0 0,-19 51-1 0 0,38-91-171 0 0,0-1-1 0 0,0 0 1 0 0,1 1 0 0 0,-1-1-1 0 0,1 1 1 0 0,0 6-1 0 0,0-8-57 0 0,0-1-1 0 0,0 0 1 0 0,1 1-1 0 0,-1-1 0 0 0,0 1 1 0 0,1-1-1 0 0,-1 0 1 0 0,1 1-1 0 0,0-1 1 0 0,-1 0-1 0 0,1 0 0 0 0,0 0 1 0 0,0 1-1 0 0,0-1 1 0 0,0 0-1 0 0,2 2 1 0 0,-2-2-723 0 0,0-2 644 0 0,0 1 0 0 0,-1-1 0 0 0,1 0 0 0 0,0 1 0 0 0,0-1 0 0 0,0 1 0 0 0,-1-1 0 0 0,1 1 0 0 0,0-1 0 0 0,0 1 0 0 0,2-1-1 0 0,1-1-226 0 0,26-16-1594 0 0,27-24 0 0 0,-32 24 1304 0 0,33-26-967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6:35.439"/>
    </inkml:context>
    <inkml:brush xml:id="br0">
      <inkml:brushProperty name="width" value="0.05" units="cm"/>
      <inkml:brushProperty name="height" value="0.05" units="cm"/>
    </inkml:brush>
  </inkml:definitions>
  <inkml:trace contextRef="#ctx0" brushRef="#br0">151 3 20847 0 0,'0'0'959'0'0,"-1"0"-26"0"0,-21-2-317 0 0,21 2-536 0 0,0 0 0 0 0,1 0 0 0 0,-1 0-1 0 0,0-1 1 0 0,0 1 0 0 0,0 0 0 0 0,0 0 0 0 0,0 0 0 0 0,0 1 0 0 0,0-1 0 0 0,0 0 0 0 0,0 0 0 0 0,0 0 0 0 0,0 1 0 0 0,0-1-1 0 0,0 0 1 0 0,0 1 0 0 0,0-1 0 0 0,0 1 0 0 0,0-1 0 0 0,1 1 0 0 0,-1 0 0 0 0,0-1 0 0 0,0 1 0 0 0,0 1 0 0 0,-4 3-2 0 0,0 0 0 0 0,0 1 0 0 0,0-1 0 0 0,1 1 0 0 0,0 0 0 0 0,0 1 0 0 0,-3 6 0 0 0,-1 6-491 0 0,-6 25 0 0 0,10-32 371 0 0,-1 2-175 0 0,1 0 0 0 0,1 0 1 0 0,0 0-1 0 0,0 0 0 0 0,2 1 1 0 0,0-1-1 0 0,1 24 0 0 0,1-35 252 0 0,0 1 0 0 0,0-1 0 0 0,0 1 0 0 0,1-1 0 0 0,-1 1 0 0 0,1-1 0 0 0,0 0 0 0 0,0 0 1 0 0,0 0-1 0 0,1 0 0 0 0,-1 0 0 0 0,1-1 0 0 0,0 1 0 0 0,-1-1 0 0 0,1 1 0 0 0,0-1 0 0 0,0 0 0 0 0,1 0 0 0 0,-1 0 0 0 0,0-1 0 0 0,1 1 0 0 0,-1-1 0 0 0,1 0 0 0 0,-1 0 0 0 0,5 1 0 0 0,1-1 7 0 0,-5 1 39 0 0,0-2 1 0 0,0 1 0 0 0,0 0-1 0 0,0-1 1 0 0,0 0-1 0 0,0 0 1 0 0,0 0-1 0 0,0 0 1 0 0,-1 0-1 0 0,1-1 1 0 0,0 0-1 0 0,0 0 1 0 0,0 0-1 0 0,0 0 1 0 0,6-4 0 0 0,-5 2-6 0 0,1 0 0 0 0,-1-1 0 0 0,0 0 0 0 0,0 0 0 0 0,0-1 0 0 0,0 1 0 0 0,-1-1 1 0 0,0 0-1 0 0,0 0 0 0 0,0 0 0 0 0,0-1 0 0 0,-1 0 0 0 0,0 1 0 0 0,0-1 0 0 0,-1 0 1 0 0,0 0-1 0 0,0 0 0 0 0,0-1 0 0 0,-1 1 0 0 0,2-8 0 0 0,-2 5-65 0 0,0 1 0 0 0,-1 0-1 0 0,1-1 1 0 0,-2 1 0 0 0,1 0 0 0 0,-1-1-1 0 0,0 1 1 0 0,-1 0 0 0 0,0 0 0 0 0,0 0-1 0 0,-6-13 1 0 0,6 16-84 0 0,0 1 1 0 0,-1-1-1 0 0,0 0 0 0 0,0 1 0 0 0,0-1 0 0 0,0 1 0 0 0,-1 0 1 0 0,0 0-1 0 0,0 0 0 0 0,0 0 0 0 0,0 1 0 0 0,0 0 0 0 0,-1 0 1 0 0,0 0-1 0 0,1 0 0 0 0,-1 1 0 0 0,0 0 0 0 0,-9-3 1 0 0,8 3-109 0 0,1 1 0 0 0,-1 0 0 0 0,1 1 0 0 0,-1 0 0 0 0,1 0 1 0 0,-1 0-1 0 0,1 0 0 0 0,-1 1 0 0 0,1 0 0 0 0,-7 1 1 0 0,-2 3-1556 0 0,0 0 1 0 0,-20 11 0 0 0,16-5-280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21.800"/>
    </inkml:context>
    <inkml:brush xml:id="br0">
      <inkml:brushProperty name="width" value="0.05" units="cm"/>
      <inkml:brushProperty name="height" value="0.05" units="cm"/>
    </inkml:brush>
  </inkml:definitions>
  <inkml:trace contextRef="#ctx0" brushRef="#br0">95 264 920 0 0,'-2'4'80'0'0,"-12"9"696"0"0,9-10 1973 0 0,0-1 0 0 0,0 1 0 0 0,-11 3 0 0 0,2-3-987 0 0,-19 1 1293 0 0,32-4-2862 0 0,1 0-28 0 0,0 0-81 0 0,0 0 10 0 0,0 0 119 0 0,0-5 74 0 0,0-1-1 0 0,1 0 0 0 0,0 1 1 0 0,0-1-1 0 0,0 0 1 0 0,1 1-1 0 0,-1-1 0 0 0,5-7 1 0 0,-1 4-38 0 0,0 0 0 0 0,1 0-1 0 0,13-15 1 0 0,2 1-192 0 0,0 1 1 0 0,1 1-1 0 0,2 2 0 0 0,0 0 0 0 0,0 1 0 0 0,47-24 0 0 0,-61 37-65 0 0,0 0-1 0 0,0 1 0 0 0,1 1 1 0 0,-1 0-1 0 0,1 0 0 0 0,21-1 1 0 0,-25 3-5 0 0,1 1 0 0 0,0 0-1 0 0,0 0 1 0 0,0 1 0 0 0,0 0 0 0 0,0 0 0 0 0,0 1 0 0 0,-1 0-1 0 0,1 1 1 0 0,10 4 0 0 0,-9-3 1 0 0,3 2-8 0 0,0-1 0 0 0,0 2 1 0 0,-1 0-1 0 0,0 0 0 0 0,0 1 0 0 0,-1 0 0 0 0,19 19 0 0 0,-22-18 20 0 0,-4-6 0 0 0,0 0 0 0 0,-1 1 0 0 0,1-1 0 0 0,-1 1 0 0 0,1 0 0 0 0,-1-1 0 0 0,0 1 0 0 0,2 8 0 0 0,3 14 6 0 0,-5-22 19 0 0,0 0 0 0 0,-1 1 0 0 0,1-1 0 0 0,-1 1 1 0 0,-1-1-1 0 0,1 1 0 0 0,0-1 0 0 0,-1 1 0 0 0,0 0 0 0 0,0-1 0 0 0,-1 1 1 0 0,1 0-1 0 0,-1-1 0 0 0,-2 8 0 0 0,-34 77 136 0 0,-7 20 761 0 0,35-85-776 0 0,-2-1 1 0 0,0 0-1 0 0,-19 26 0 0 0,4-3-37 0 0,9-17-35 0 0,-1 0 0 0 0,-1-1 0 0 0,-44 48 0 0 0,27-38 74 0 0,-44 62 0 0 0,73-90-46 0 0,-1-1-1 0 0,-17 15 1 0 0,17-17-2 0 0,0 1 0 0 0,1 0-1 0 0,-9 12 1 0 0,3-8 36 0 0,12-11-113 0 0,-1 0 0 0 0,1 0 0 0 0,0 0 0 0 0,0 0 1 0 0,0 0-1 0 0,0 0 0 0 0,0 1 0 0 0,-2 2 0 0 0,2-3 129 0 0,1-1-126 0 0,-1 0 0 0 0,0 0-1 0 0,0 0 1 0 0,0 1 0 0 0,1-1-1 0 0,-1 0 1 0 0,0 1 0 0 0,0-1-1 0 0,1 1 1 0 0,-1-1 0 0 0,0 1-1 0 0,1-1 1 0 0,-1 1 0 0 0,0 0-1 0 0,-2 1 69 0 0,-5 7 1 0 0,7-6-77 0 0,0 0-8 0 0,-11 6 72 0 0,9-7-67 0 0,2-1-9 0 0,0-1-1 0 0,0 1 0 0 0,0 0 1 0 0,0 0-1 0 0,0 0 0 0 0,0 0 0 0 0,0 0 1 0 0,0 0-1 0 0,1 0 0 0 0,-1 0 1 0 0,0 0-1 0 0,1 1 0 0 0,-2 1 1 0 0,2-2 60 0 0,0-1-2 0 0,0 0 0 0 0,0 0 0 0 0,13-5 64 0 0,-2 1-100 0 0,0 0 0 0 0,19-12 0 0 0,-18 10-13 0 0,-1 0-1 0 0,14-4 1 0 0,16-4-15 0 0,-2 0 0 0 0,0 2 0 0 0,73-13 0 0 0,7 7-6 0 0,59-7-22 0 0,-140 20 1 0 0,62-18 0 0 0,-26 5 27 0 0,-42 9 19 0 0,-25 7 10 0 0,0 0 0 0 0,0 0 0 0 0,0 0 0 0 0,1 1-1 0 0,11 0 1 0 0,-2 1-169 0 0,-17 0 18 0 0,0 0-120 0 0,0 0-535 0 0,0 0-235 0 0,0 0-1483 0 0,0 0-5748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22.918"/>
    </inkml:context>
    <inkml:brush xml:id="br0">
      <inkml:brushProperty name="width" value="0.05" units="cm"/>
      <inkml:brushProperty name="height" value="0.05" units="cm"/>
    </inkml:brush>
  </inkml:definitions>
  <inkml:trace contextRef="#ctx0" brushRef="#br0">621 77 9672 0 0,'0'0'748'0'0,"0"0"-199"0"0,0 0 998 0 0,0 0 483 0 0,0 0 97 0 0,0 0-187 0 0,0 0-850 0 0,0 0-370 0 0,0 0-74 0 0,0 0-100 0 0,0 0-335 0 0,0 0-115 0 0,0 0 65 0 0,0 0 37 0 0,0 0 8 0 0,0 0 30 0 0,0 0 118 0 0,0 0 50 0 0,0 0 10 0 0,0 0-32 0 0,0 0-146 0 0,0 0-63 0 0,0 0-12 0 0,0 0-9 0 0,0 0-34 0 0,0 0-20 0 0,0-13 106 0 0,0 10-193 0 0,0-5 73 0 0,0 7-78 0 0,-1 1 1 0 0,1 0-1 0 0,0 0 0 0 0,0 0 1 0 0,0 0-1 0 0,0-1 0 0 0,-1 1 0 0 0,1 0 1 0 0,0 0-1 0 0,0 0 0 0 0,0 0 0 0 0,0-1 1 0 0,-1 1-1 0 0,1 0 0 0 0,0 0 1 0 0,0 0-1 0 0,-1 0 0 0 0,1 0 0 0 0,0 0 1 0 0,0 0-1 0 0,0 0 0 0 0,-1 0 1 0 0,1 0-1 0 0,0 0 0 0 0,0 0 0 0 0,-1 0 1 0 0,1 0-1 0 0,-6-6 296 0 0,1 0-153 0 0,-1 2-148 0 0,-1 0 1 0 0,1 0 0 0 0,-1 1-1 0 0,0 0 1 0 0,-1 0 0 0 0,1 0-1 0 0,0 1 1 0 0,-1 0 0 0 0,1 1 0 0 0,-10-1-1 0 0,-73-5-185 0 0,20 11 384 0 0,65-3-200 0 0,-1 1 0 0 0,1-1 0 0 0,-1 1 0 0 0,1 0 0 0 0,-8 5 0 0 0,-3 1 0 0 0,1-1-82 0 0,1 0 0 0 0,0 1-1 0 0,1 1 1 0 0,0 1 0 0 0,0 0 0 0 0,-22 22-1 0 0,7-7 83 0 0,22-21 0 0 0,0 1 0 0 0,0-1 0 0 0,1 1 0 0 0,0 1 0 0 0,0-1 0 0 0,-8 12 0 0 0,11-13 0 0 0,0-1 0 0 0,0 0 0 0 0,-1 0 0 0 0,1 0 0 0 0,-1-1 0 0 0,-3 4 0 0 0,1-2 1 0 0,1-1 1 0 0,0 1 0 0 0,1 0-1 0 0,-1 1 1 0 0,1-1 0 0 0,0 1-1 0 0,0-1 1 0 0,-4 9 0 0 0,3-5 36 0 0,-2 0 1 0 0,1 0-1 0 0,-10 9 0 0 0,13-15-38 0 0,2-1 0 0 0,-4 14 0 0 0,-12 14 54 0 0,16-21-33 0 0,0-6 35 0 0,-1 4 72 0 0,1-6-124 0 0,0 0 0 0 0,0 1 0 0 0,0-1 0 0 0,0 0-1 0 0,0 0 1 0 0,0 1 0 0 0,0-1 0 0 0,0 0 0 0 0,0 0-1 0 0,0 0 1 0 0,0 1 0 0 0,0-1 0 0 0,0 0 0 0 0,0 0 0 0 0,0 1-1 0 0,0-1 1 0 0,0 0 0 0 0,0 0 0 0 0,1 0 0 0 0,-1 1-1 0 0,0-1 1 0 0,0 0 0 0 0,0 0 0 0 0,0 0 0 0 0,0 1 0 0 0,1-1-1 0 0,-1 0 1 0 0,0 0 0 0 0,0 0 0 0 0,0 0 0 0 0,1 0-1 0 0,-1 0 1 0 0,0 1 0 0 0,0-1 0 0 0,1 0 0 0 0,-1 0 0 0 0,0 0-1 0 0,0 0 1 0 0,0 0 0 0 0,1 0 0 0 0,-1 0 0 0 0,0 0-1 0 0,0 0 1 0 0,1 0 0 0 0,-1 0 0 0 0,6 2 3 0 0,0-1 1 0 0,0 0-1 0 0,0 0 1 0 0,0 0-1 0 0,10-1 1 0 0,7 1 0 0 0,45 3 12 0 0,-47-4-13 0 0,0 1-1 0 0,0 1 1 0 0,0 0 0 0 0,22 7 0 0 0,72 30-106 0 0,-96-30 78 0 0,1 0 1 0 0,-2 1-1 0 0,31 21 0 0 0,-27-14 13 0 0,-1 0 0 0 0,31 34 0 0 0,-44-42 0 0 0,-1 0 0 0 0,0 0 0 0 0,0 1 0 0 0,-1 0 0 0 0,0 0 0 0 0,-1 1 0 0 0,0 0 0 0 0,5 20 0 0 0,-9-28 1 0 0,0 1 1 0 0,-1-1-1 0 0,0 1 0 0 0,1 0 0 0 0,-1-1 0 0 0,-1 1 0 0 0,1 0 1 0 0,-1-1-1 0 0,1 1 0 0 0,-1 0 0 0 0,0-1 0 0 0,0 1 1 0 0,-1-1-1 0 0,1 1 0 0 0,-1-1 0 0 0,1 0 0 0 0,-1 0 0 0 0,0 0 1 0 0,0 0-1 0 0,-1 0 0 0 0,-4 5 0 0 0,-3 2 105 0 0,-2 0 0 0 0,1 0 0 0 0,-24 14 0 0 0,32-22-84 0 0,-18 10 43 0 0,-2-1 0 0 0,1-1 0 0 0,-2-1-1 0 0,1-1 1 0 0,-31 7 0 0 0,-36 12 194 0 0,53-14-211 0 0,26-10-34 0 0,-1 0 0 0 0,1 1 0 0 0,0 1 1 0 0,0 0-1 0 0,0 0 0 0 0,1 1 1 0 0,0 1-1 0 0,-16 12 0 0 0,-17 16-6 0 0,30-19-141 0 0,12-14 103 0 0,-1 0 0 0 0,1 0-1 0 0,0-1 1 0 0,-1 1-1 0 0,1 0 1 0 0,-1-1-1 0 0,1 1 1 0 0,-5 2 0 0 0,5-3-269 0 0,1-1-12 0 0,-2-1-182 0 0,1 1 187 0 0,0 0 173 0 0,1 0-1 0 0,-1 0 1 0 0,0-1 0 0 0,1 1-1 0 0,-1 0 1 0 0,1 0 0 0 0,-1 0 0 0 0,0 0-1 0 0,1-1 1 0 0,-1 1 0 0 0,1 0-1 0 0,-1-1 1 0 0,1 1 0 0 0,-1 0 0 0 0,1-1-1 0 0,-1 1 1 0 0,0-1 0 0 0,-3-5-1517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23.748"/>
    </inkml:context>
    <inkml:brush xml:id="br0">
      <inkml:brushProperty name="width" value="0.05" units="cm"/>
      <inkml:brushProperty name="height" value="0.05" units="cm"/>
    </inkml:brush>
  </inkml:definitions>
  <inkml:trace contextRef="#ctx0" brushRef="#br0">4 1 16727 0 0,'0'0'382'0'0,"0"0"54"0"0,0 0 21 0 0,0 0-50 0 0,1 0-265 0 0,4 0-150 0 0,-2 0 59 0 0,-1 0-1 0 0,1 0 1 0 0,-1 0 0 0 0,1 0 0 0 0,-1 0-1 0 0,1 1 1 0 0,2 0 0 0 0,-5-1-23 0 0,1 1 1 0 0,-1-1-1 0 0,1 0 1 0 0,-1 1-1 0 0,1-1 0 0 0,-1 1 1 0 0,1-1-1 0 0,-1 0 0 0 0,1 1 1 0 0,-1-1-1 0 0,0 1 1 0 0,1-1-1 0 0,-1 1 0 0 0,0-1 1 0 0,1 1-1 0 0,-1-1 1 0 0,0 1-1 0 0,0 0 0 0 0,0-1 1 0 0,1 1-1 0 0,-1-1 1 0 0,0 1-1 0 0,0 0 0 0 0,0-1 1 0 0,0 1-1 0 0,0-1 1 0 0,0 1-1 0 0,0 0 0 0 0,0-1 1 0 0,0 1-1 0 0,-1-1 0 0 0,1 1 1 0 0,0 0-1 0 0,0-1 1 0 0,0 1-1 0 0,-1 0 0 0 0,-7 25 182 0 0,-10 54-1 0 0,14-53-268 0 0,0-1 30 0 0,2 1 0 0 0,0 51-1 0 0,3-74 30 0 0,-1 0 0 0 0,1-1 0 0 0,0 1 0 0 0,1 0 0 0 0,-1 0 0 0 0,1-1 0 0 0,0 1 0 0 0,-1-1 0 0 0,2 0 0 0 0,-1 1 0 0 0,0-1 0 0 0,1 0 0 0 0,4 4-1 0 0,-2-2 3 0 0,0 0-1 0 0,0-1 1 0 0,0 0-1 0 0,1 0 1 0 0,-1-1-1 0 0,1 0 1 0 0,9 5-1 0 0,-13-8 16 0 0,1 0-1 0 0,-1 1 1 0 0,0-1 0 0 0,1 0-1 0 0,-1 0 1 0 0,0 0-1 0 0,0 0 1 0 0,1 0 0 0 0,-1-1-1 0 0,0 1 1 0 0,0-1-1 0 0,0 1 1 0 0,1-1 0 0 0,-1 0-1 0 0,4-2 1 0 0,2-1 147 0 0,0-1 0 0 0,11-8 1 0 0,-14 9-57 0 0,-1 0 0 0 0,1-1 0 0 0,-1 0 0 0 0,1 1 0 0 0,-1-1 0 0 0,-1-1 0 0 0,7-10-1 0 0,-3 1 248 0 0,10-29-1 0 0,-15 36-267 0 0,0 0 1 0 0,-1 0-1 0 0,0 0 1 0 0,0-10 0 0 0,1-9 83 0 0,-2 20-153 0 0,0 0 0 0 0,0 1 1 0 0,0-1-1 0 0,-1 0 0 0 0,0 0 0 0 0,0 1 1 0 0,-1-1-1 0 0,0 1 0 0 0,0-1 0 0 0,-1 1 0 0 0,1 0 1 0 0,-1 0-1 0 0,0 0 0 0 0,-6-8 0 0 0,3-1-66 0 0,5 14 24 0 0,1-1-1 0 0,0 1 1 0 0,-1-1-1 0 0,1 1 1 0 0,-1-1 0 0 0,0 1-1 0 0,1-1 1 0 0,-1 1-1 0 0,0-1 1 0 0,0 1 0 0 0,0 0-1 0 0,0 0 1 0 0,0-1-1 0 0,0 1 1 0 0,-2-1 0 0 0,1 1 39 0 0,1 0-162 0 0,1 1 0 0 0,-1 0 0 0 0,1 0 1 0 0,-1-1-1 0 0,1 1 0 0 0,-1 0 0 0 0,1-1 1 0 0,-1 1-1 0 0,1-1 0 0 0,-1 1 1 0 0,1-1-1 0 0,-1 1 0 0 0,1 0 0 0 0,0-1 1 0 0,-1 1-1 0 0,1-1 0 0 0,0 0 0 0 0,0 1 1 0 0,-1-1-1 0 0,1 1 0 0 0,0-1 0 0 0,0 1 1 0 0,0-2-1 0 0,0 1-4802 0 0,0 1-1356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24.131"/>
    </inkml:context>
    <inkml:brush xml:id="br0">
      <inkml:brushProperty name="width" value="0.05" units="cm"/>
      <inkml:brushProperty name="height" value="0.05" units="cm"/>
    </inkml:brush>
  </inkml:definitions>
  <inkml:trace contextRef="#ctx0" brushRef="#br0">229 67 18167 0 0,'0'-5'264'0'0,"1"1"0"0"0,0-1 0 0 0,0 1 0 0 0,0 0-1 0 0,0 0 1 0 0,3-5 0 0 0,-3 6-226 0 0,0-1 0 0 0,1 0 1 0 0,-1 1-1 0 0,-1-1 0 0 0,2-7 0 0 0,-2 9 517 0 0,0 2 170 0 0,0 0 31 0 0,0 0-101 0 0,1 2-443 0 0,1 8-267 0 0,0-1 0 0 0,-1 1-1 0 0,0 0 1 0 0,-1 0 0 0 0,-1 18 0 0 0,0-3-89 0 0,-1 5 20 0 0,-1 1-1 0 0,-11 46 1 0 0,3-21 75 0 0,-26 142 386 0 0,-12 77 340 0 0,16-75-199 0 0,-4 34-144 0 0,-16 94-56 0 0,48-298-258 0 0,3-25-12 0 0,1 0 0 0 0,0 0 0 0 0,0 0 0 0 0,1 1 0 0 0,-1-1 0 0 0,1 0 0 0 0,0 0 0 0 0,1 1 0 0 0,1 9 0 0 0,6 19 186 0 0,-8-32-158 0 0,0-2-118 0 0,0 0-57 0 0,5-12-372 0 0,9-42-4027 0 0,-6 32 2828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24.469"/>
    </inkml:context>
    <inkml:brush xml:id="br0">
      <inkml:brushProperty name="width" value="0.05" units="cm"/>
      <inkml:brushProperty name="height" value="0.05" units="cm"/>
    </inkml:brush>
  </inkml:definitions>
  <inkml:trace contextRef="#ctx0" brushRef="#br0">161 174 10136 0 0,'0'-1'464'0'0,"4"-24"150"0"0,2 9 149 0 0,-2 13-209 0 0,-2 2-29 0 0,-2 0-337 0 0,1 1 1 0 0,-1 0 0 0 0,0 0-1 0 0,0-1 1 0 0,0 1 0 0 0,0 0-1 0 0,0 0 1 0 0,0-1 0 0 0,1 1-1 0 0,-1 0 1 0 0,0 0 0 0 0,0 0-1 0 0,0-1 1 0 0,1 1 0 0 0,-1 0-1 0 0,0 0 1 0 0,0 0 0 0 0,0 0-1 0 0,1-1 1 0 0,-1 1 0 0 0,0 0-1 0 0,0 0 1 0 0,1 0 0 0 0,-1 0-1 0 0,0 0 1 0 0,1 0 0 0 0,-1 0-1 0 0,0 0 1 0 0,0 0 0 0 0,1 0-1 0 0,-1 0 1 0 0,0 0 0 0 0,0 0-1 0 0,1 0 1 0 0,-1 0 0 0 0,0 0-1 0 0,1 0 1 0 0,-1 0 0 0 0,0 0-1 0 0,5 5-421 0 0,-5-5 11 0 0,3 4 242 0 0,0 0-1 0 0,-1 1 0 0 0,0-1 1 0 0,1 0-1 0 0,-1 1 0 0 0,-1-1 0 0 0,1 1 1 0 0,-1 0-1 0 0,2 7 0 0 0,-1 7-114 0 0,2 21-1 0 0,-2-9 136 0 0,-1-16 52 0 0,1 1 0 0 0,0-1 0 0 0,1 0 0 0 0,9 24-1 0 0,-11-36-64 0 0,1 1 0 0 0,-1-1 0 0 0,1 0 0 0 0,0 0 0 0 0,0 0 0 0 0,0 1 0 0 0,0-2 0 0 0,1 1-1 0 0,-1 0 1 0 0,1 0 0 0 0,-1-1 0 0 0,1 0 0 0 0,0 1 0 0 0,0-1 0 0 0,0 0 0 0 0,1 0 0 0 0,-1-1-1 0 0,0 1 1 0 0,1-1 0 0 0,-1 1 0 0 0,1-1 0 0 0,-1 0 0 0 0,1-1 0 0 0,6 2 0 0 0,-3-2 41 0 0,-1 1 0 0 0,0-1 0 0 0,0 0 0 0 0,0-1 0 0 0,0 0 0 0 0,0 0 0 0 0,0 0 0 0 0,0 0 0 0 0,0-1 0 0 0,0 0 0 0 0,9-5 0 0 0,-10 4 3 0 0,-1 0 0 0 0,0 0-1 0 0,1-1 1 0 0,-1 1 0 0 0,-1-1 0 0 0,1 0-1 0 0,0 0 1 0 0,-1 0 0 0 0,0-1-1 0 0,0 1 1 0 0,0-1 0 0 0,0 0 0 0 0,2-7-1 0 0,-1-1 187 0 0,0-1 0 0 0,-1 1 0 0 0,0-1 0 0 0,-1 0 0 0 0,-1 1 0 0 0,0-23 0 0 0,-1 27-193 0 0,-1 1 0 0 0,0 0-1 0 0,0 0 1 0 0,-1 0 0 0 0,0 0 0 0 0,-1 0 0 0 0,0 1-1 0 0,0-1 1 0 0,0 0 0 0 0,-1 1 0 0 0,-6-10 0 0 0,-1 2 58 0 0,-1 1 0 0 0,0 0 1 0 0,0 0-1 0 0,-15-11 0 0 0,20 19-121 0 0,0 1-1 0 0,0 0 1 0 0,0 1-1 0 0,-1-1 1 0 0,1 1-1 0 0,-11-4 1 0 0,13 7-3 0 0,1-1 1 0 0,-1 1 0 0 0,1 0 0 0 0,-1 0 0 0 0,0 0-1 0 0,1 0 1 0 0,-1 1 0 0 0,0 0 0 0 0,1 0 0 0 0,-1 0-1 0 0,0 1 1 0 0,1 0 0 0 0,-7 1 0 0 0,1 2-132 0 0,0 0 1 0 0,1 0-1 0 0,0 1 1 0 0,0 1-1 0 0,0-1 1 0 0,0 1-1 0 0,1 1 0 0 0,0 0 1 0 0,0 0-1 0 0,1 0 1 0 0,-9 12-1 0 0,-39 62-3004 0 0,25-36 1678 0 0,-2-6-237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32.463"/>
    </inkml:context>
    <inkml:brush xml:id="br0">
      <inkml:brushProperty name="width" value="0.05" units="cm"/>
      <inkml:brushProperty name="height" value="0.05" units="cm"/>
    </inkml:brush>
  </inkml:definitions>
  <inkml:trace contextRef="#ctx0" brushRef="#br0">272 86 11488 0 0,'-4'-16'528'0'0,"4"13"-16"0"0,0 2-326 0 0,2-2 47 0 0,-1 0 1 0 0,0 0-1 0 0,0 0 0 0 0,0 1 0 0 0,0-1 0 0 0,-1 0 0 0 0,1 0 1 0 0,-1 0-1 0 0,0 0 0 0 0,0 0 0 0 0,0 0 0 0 0,0 0 0 0 0,0 0 1 0 0,-1 0-1 0 0,1 0 0 0 0,-2-3 0 0 0,1 0 166 0 0,1 6-340 0 0,0 0-1 0 0,1 0 1 0 0,-1-1 0 0 0,0 1-1 0 0,0 0 1 0 0,0 0 0 0 0,0 0-1 0 0,0-1 1 0 0,0 1 0 0 0,0 0-1 0 0,0 0 1 0 0,0 0 0 0 0,0-1-1 0 0,-1 1 1 0 0,1 0 0 0 0,0 0-1 0 0,0 0 1 0 0,0-1 0 0 0,0 1-1 0 0,0 0 1 0 0,0 0 0 0 0,0 0-1 0 0,0 0 1 0 0,-1-1 0 0 0,1 1-1 0 0,0 0 1 0 0,0 0 0 0 0,0 0-1 0 0,0 0 1 0 0,-1 0-1 0 0,1-1 1 0 0,0 1 0 0 0,0 0-1 0 0,0 0 1 0 0,0 0 0 0 0,-1 0-1 0 0,1 0 1 0 0,0 0 0 0 0,0 0-1 0 0,0 0 1 0 0,-1 0 0 0 0,1 0-1 0 0,0 0 1 0 0,0 0 0 0 0,-1 0-1 0 0,1 0 1 0 0,0 0 0 0 0,0 0-1 0 0,0 0 1 0 0,-1 0 0 0 0,1 0-1 0 0,0 0 1 0 0,0 0 0 0 0,0 0-1 0 0,-1 0 1 0 0,1 1 0 0 0,0-1-1 0 0,0 0 1 0 0,0 0 0 0 0,0 0-1 0 0,-1 0 1 0 0,1 1 0 0 0,-1-1-48 0 0,0 1 0 0 0,-1 0 1 0 0,1 0-1 0 0,0 0 0 0 0,0 0 1 0 0,0 0-1 0 0,0 0 0 0 0,0 0 1 0 0,0 0-1 0 0,0 1 0 0 0,1-1 1 0 0,-1 0-1 0 0,0 0 0 0 0,0 2 1 0 0,-8 24 67 0 0,6-16-52 0 0,-92 300 339 0 0,10-29 944 0 0,66-203-660 0 0,-15 131 0 0 0,32-179-593 0 0,1-1 0 0 0,1 1 0 0 0,1 0 0 0 0,2 0 0 0 0,11 50 0 0 0,-9-64-51 0 0,0-1 1 0 0,1 0-1 0 0,0 0 1 0 0,17 28-1 0 0,-16-34-6 0 0,0 0 1 0 0,0-1-1 0 0,1 0 1 0 0,0 0-1 0 0,0 0 0 0 0,1-1 1 0 0,17 12-1 0 0,-16-14 7 0 0,0-1-1 0 0,0 0 1 0 0,1 0 0 0 0,-1-1 0 0 0,1-1 0 0 0,0 1-1 0 0,0-2 1 0 0,1 0 0 0 0,-1 0 0 0 0,0-1 0 0 0,1 0-1 0 0,-1-1 1 0 0,1 0 0 0 0,-1-1 0 0 0,13-2-1 0 0,3-2-43 0 0,-1-1 0 0 0,1-2 0 0 0,-1 0 0 0 0,-1-2-1 0 0,31-16 1 0 0,-32 13-35 0 0,0-1 0 0 0,-1-1 0 0 0,0-1 0 0 0,-1-1 0 0 0,27-27 0 0 0,-40 33 42 0 0,0 0 1 0 0,0-1-1 0 0,-1 0 0 0 0,0-1 0 0 0,-1 0 0 0 0,-1 0 1 0 0,0 0-1 0 0,-1-1 0 0 0,0 0 0 0 0,-1 0 0 0 0,-1 0 1 0 0,0-1-1 0 0,1-14 0 0 0,-4 20 69 0 0,0 0 1 0 0,-1 0-1 0 0,0 1 1 0 0,-1-1-1 0 0,0 0 0 0 0,0 1 1 0 0,-1-1-1 0 0,0 1 1 0 0,0 0-1 0 0,-1 0 1 0 0,0 0-1 0 0,0 1 0 0 0,-1-1 1 0 0,0 1-1 0 0,-7-8 1 0 0,8 12-26 0 0,0 1 1 0 0,1-1 0 0 0,-1 1 0 0 0,0 0 0 0 0,0 0-1 0 0,0 0 1 0 0,0 0 0 0 0,0 1 0 0 0,-1-1-1 0 0,1 1 1 0 0,0 0 0 0 0,-1 1 0 0 0,1-1 0 0 0,-1 1-1 0 0,1 0 1 0 0,-1 0 0 0 0,-5 1 0 0 0,0 0 29 0 0,0 0 1 0 0,0 1 0 0 0,0 0-1 0 0,0 1 1 0 0,1 0 0 0 0,-16 7-1 0 0,-27 20 68 0 0,-75 55 0 0 0,121-80-129 0 0,-20 15-285 0 0,1 2 0 0 0,1 2 0 0 0,-32 38 0 0 0,25-27-1969 0 0,18-22 783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33.230"/>
    </inkml:context>
    <inkml:brush xml:id="br0">
      <inkml:brushProperty name="width" value="0.05" units="cm"/>
      <inkml:brushProperty name="height" value="0.05" units="cm"/>
    </inkml:brush>
  </inkml:definitions>
  <inkml:trace contextRef="#ctx0" brushRef="#br0">1 286 8752 0 0,'0'0'398'0'0,"0"0"-3"0"0,0 0 14 0 0,0 0 990 0 0,0 0 458 0 0,0 0 95 0 0,0 0-116 0 0,0 0-573 0 0,0 0-250 0 0,1-1-48 0 0,28-20 1010 0 0,6-5-1222 0 0,66-40 185 0 0,-3 2-700 0 0,-72 49-208 0 0,0 1-1 0 0,0 1 0 0 0,1 1 1 0 0,1 1-1 0 0,0 2 0 0 0,45-10 1 0 0,-68 18-27 0 0,20-3 1 0 0,44-2-1 0 0,-65 6-2 0 0,-3 0-1 0 0,0 0 1 0 0,0 1 0 0 0,1-1 0 0 0,-1-1-1 0 0,0 1 1 0 0,0 0 0 0 0,0 0-1 0 0,0 0 1 0 0,1-1 0 0 0,-1 1 0 0 0,0 0-1 0 0,0-1 1 0 0,1 0 0 0 0,-1 1 1 0 0,-1 0 0 0 0,0 0 1 0 0,1 0-1 0 0,-1 0 0 0 0,1 0 0 0 0,-1 1 0 0 0,0-1 1 0 0,1 0-1 0 0,-1 0 0 0 0,1 0 0 0 0,-1 0 0 0 0,0 1 1 0 0,1-1-1 0 0,-1 0 0 0 0,0 0 0 0 0,0 1 0 0 0,1-1 1 0 0,-1 0-1 0 0,0 1 0 0 0,1-1 0 0 0,-1 0 1 0 0,0 1-1 0 0,0-1 0 0 0,0 0 0 0 0,1 1 0 0 0,4 10-1 0 0,-4-10 10 0 0,0 2 17 0 0,0 0 0 0 0,0 0 0 0 0,-1-1 0 0 0,1 1 0 0 0,-1 0-1 0 0,1 0 1 0 0,-1 0 0 0 0,0 0 0 0 0,0 0 0 0 0,-1 4 0 0 0,-6 31 37 0 0,5-27-39 0 0,-4 29 5 0 0,-2 46 1 0 0,4-42-29 0 0,-65 499 125 0 0,54-468-121 0 0,-48 261 66 0 0,50-185 39 0 0,11-130-116 0 0,-5 23 0 0 0,4-26 64 0 0,0 0 0 0 0,0 19 0 0 0,3-29 37 0 0,-1-1 0 0 0,0 1 0 0 0,-1 0 0 0 0,1 0 0 0 0,-2-1-1 0 0,-3 10 1 0 0,1-2 32 0 0,4-5-54 0 0,1-8-21 0 0,8-11-300 0 0,-3 5-1221 0 0,-1-1 0 0 0,0 0 0 0 0,0 0 0 0 0,6-11 0 0 0,6-11-6595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04.771"/>
    </inkml:context>
    <inkml:brush xml:id="br0">
      <inkml:brushProperty name="width" value="0.05" units="cm"/>
      <inkml:brushProperty name="height" value="0.05" units="cm"/>
    </inkml:brush>
  </inkml:definitions>
  <inkml:trace contextRef="#ctx0" brushRef="#br0">709 119 2760 0 0,'1'-1'26'0'0,"0"-1"0"0"0,0 1 0 0 0,0-1-1 0 0,-1 1 1 0 0,1-1 0 0 0,0 0 0 0 0,-1 0 0 0 0,1 1 0 0 0,-1-1 0 0 0,0 0-1 0 0,1 0 1 0 0,-1 1 0 0 0,0-1 0 0 0,0 0 0 0 0,0 0 0 0 0,0 0 0 0 0,0 1 0 0 0,-1-1-1 0 0,1 0 1 0 0,-1 0 0 0 0,0-1 0 0 0,-1-14 2431 0 0,2 13-1537 0 0,0 1-1 0 0,-1-1 1 0 0,1 1-1 0 0,-1-1 1 0 0,0 1-1 0 0,0-1 1 0 0,0 1 0 0 0,0 0-1 0 0,-1 0 1 0 0,-2-6-1 0 0,-4-6 1265 0 0,8 15-2094 0 0,0-1-1 0 0,0 1 1 0 0,0 0 0 0 0,0 0 0 0 0,0 0 0 0 0,0-1-1 0 0,0 1 1 0 0,0 0 0 0 0,0 0 0 0 0,-1 0 0 0 0,1 0-1 0 0,0-1 1 0 0,0 1 0 0 0,0 0 0 0 0,0 0-1 0 0,0 0 1 0 0,0 0 0 0 0,-1-1 0 0 0,1 1 0 0 0,0 0-1 0 0,0 0 1 0 0,0 0 0 0 0,0 0 0 0 0,-1 0 0 0 0,1 0-1 0 0,0 0 1 0 0,0-1 0 0 0,0 1 0 0 0,-1 0 0 0 0,1 0-1 0 0,0 0 1 0 0,0 0 0 0 0,0 0 0 0 0,-1 0 0 0 0,1 0-1 0 0,0 0 1 0 0,0 0 0 0 0,0 0 0 0 0,-1 0 0 0 0,1 0-1 0 0,0 0 1 0 0,0 0 0 0 0,0 0 0 0 0,-1 1 0 0 0,1-1-1 0 0,-8 11 720 0 0,-3 19-1285 0 0,11-29 645 0 0,-22 61-226 0 0,-36 70 1 0 0,15-37 11 0 0,-12 29 62 0 0,-23 55 58 0 0,66-149-40 0 0,-162 452 714 0 0,89-211-70 0 0,-7 25-306 0 0,76-227-202 0 0,-11 100 0 0 0,25-159-163 0 0,1 0 0 0 0,1 0 0 0 0,0 0 1 0 0,0 0-1 0 0,1-1 0 0 0,0 1 1 0 0,1 0-1 0 0,3 12 0 0 0,-1-5-241 0 0,-3-15-897 0 0,-1-6-69 0 0,1-4 475 0 0,2-15-703 0 0,1-3-12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34.067"/>
    </inkml:context>
    <inkml:brush xml:id="br0">
      <inkml:brushProperty name="width" value="0.05" units="cm"/>
      <inkml:brushProperty name="height" value="0.05" units="cm"/>
    </inkml:brush>
  </inkml:definitions>
  <inkml:trace contextRef="#ctx0" brushRef="#br0">95 50 8288 0 0,'0'0'381'0'0,"0"0"-6"0"0,1-1-242 0 0,5-1 195 0 0,-5 1 1299 0 0,-1 1 563 0 0,0 0 108 0 0,0 0-245 0 0,0 0-1132 0 0,0 0-494 0 0,-12 12 163 0 0,3-1-580 0 0,1 1 1 0 0,0 1-1 0 0,1-1 0 0 0,0 1 0 0 0,-8 25 0 0 0,0-3 91 0 0,10-25-26 0 0,1 1 0 0 0,-6 22 0 0 0,9-28-53 0 0,1 0-1 0 0,-1-1 1 0 0,0 1 0 0 0,1 0 0 0 0,0 0-1 0 0,1 0 1 0 0,-1 0 0 0 0,1 0 0 0 0,1 5-1 0 0,-1-4 32 0 0,1 0 0 0 0,0-1 0 0 0,0 1 0 0 0,0-1-1 0 0,1 1 1 0 0,4 6 0 0 0,-5-10-23 0 0,0 0 1 0 0,0 0-1 0 0,0 0 0 0 0,1 0 0 0 0,-1 0 1 0 0,0 0-1 0 0,1-1 0 0 0,-1 1 1 0 0,1-1-1 0 0,-1 0 0 0 0,1 1 0 0 0,0-1 1 0 0,0-1-1 0 0,5 2 0 0 0,-1 0 33 0 0,1 0-1 0 0,0-1 0 0 0,0 0 1 0 0,0-1-1 0 0,0 0 0 0 0,0 0 0 0 0,0 0 1 0 0,0-1-1 0 0,0-1 0 0 0,0 1 1 0 0,0-1-1 0 0,0 0 0 0 0,-1-1 0 0 0,1 0 1 0 0,-1 0-1 0 0,0-1 0 0 0,8-4 1 0 0,-6 2 1 0 0,0 0 1 0 0,-1-1 0 0 0,0 0 0 0 0,0 0 0 0 0,0-1-1 0 0,-1 0 1 0 0,0 0 0 0 0,0-1 0 0 0,-1 0-1 0 0,-1 0 1 0 0,1 0 0 0 0,-1-1 0 0 0,-1 0 0 0 0,0 0-1 0 0,0 0 1 0 0,3-16 0 0 0,-6 20 12 0 0,-1 0-1 0 0,1-1 1 0 0,-1 1 0 0 0,-1-1-1 0 0,1 1 1 0 0,-1 0-1 0 0,0-1 1 0 0,-3-7 0 0 0,1 0-3 0 0,1 9-67 0 0,0 1 0 0 0,1 0 0 0 0,-2-1 0 0 0,1 1 0 0 0,0 0 0 0 0,-1 0 0 0 0,0 0 0 0 0,0 0 0 0 0,0 1 0 0 0,0-1 0 0 0,-1 1 0 0 0,0 0 0 0 0,1 0 0 0 0,-1 0 0 0 0,-5-2 0 0 0,-1-2-83 0 0,0 1 0 0 0,-1 1 0 0 0,0 0 0 0 0,-22-7 0 0 0,26 10-159 0 0,-29-7 72 0 0,33 9-221 0 0,1 0 0 0 0,-1 0-1 0 0,1 0 1 0 0,-1 0-1 0 0,0 0 1 0 0,1 0-1 0 0,-1 1 1 0 0,1-1 0 0 0,-1 1-1 0 0,1 0 1 0 0,-4 1-1 0 0,1 3-6546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34.449"/>
    </inkml:context>
    <inkml:brush xml:id="br0">
      <inkml:brushProperty name="width" value="0.05" units="cm"/>
      <inkml:brushProperty name="height" value="0.05" units="cm"/>
    </inkml:brush>
  </inkml:definitions>
  <inkml:trace contextRef="#ctx0" brushRef="#br0">519 77 19087 0 0,'0'-5'223'0'0,"-1"0"-1"0"0,1 0 0 0 0,0 1 0 0 0,0-1 1 0 0,1 0-1 0 0,0 0 0 0 0,-1 0 0 0 0,2 1 1 0 0,2-10-1 0 0,1-5-246 0 0,-6 28 3000 0 0,-14 72-3183 0 0,-64 196-1089 0 0,-102 195 2830 0 0,59-121-584 0 0,98-273-817 0 0,-13 52 180 0 0,7-24 93 0 0,12-43-280 0 0,10-36-115 0 0,-5 19 195 0 0,11-39-60 0 0,2-5-546 0 0,3-4-165 0 0,1-2 351 0 0,9-8-1264 0 0,21-25 1 0 0,-17 15-406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34.810"/>
    </inkml:context>
    <inkml:brush xml:id="br0">
      <inkml:brushProperty name="width" value="0.05" units="cm"/>
      <inkml:brushProperty name="height" value="0.05" units="cm"/>
    </inkml:brush>
  </inkml:definitions>
  <inkml:trace contextRef="#ctx0" brushRef="#br0">152 20 18863 0 0,'0'0'862'0'0,"0"0"-18"0"0,-5 7-510 0 0,-4 5 535 0 0,1 0-1 0 0,1 1 1 0 0,0 0-1 0 0,-7 17 1 0 0,13-27-916 0 0,-11 25-31 0 0,1 0-1 0 0,2 0 0 0 0,0 1 1 0 0,2 0-1 0 0,-5 54 0 0 0,12-77 52 0 0,0 0 0 0 0,0 0-1 0 0,1 0 1 0 0,0-1 0 0 0,0 1-1 0 0,0 0 1 0 0,0-1 0 0 0,1 1-1 0 0,0-1 1 0 0,1 0 0 0 0,-1 0-1 0 0,1 1 1 0 0,0-1 0 0 0,0-1-1 0 0,5 7 1 0 0,-5-8 29 0 0,-1 0-1 0 0,1-1 1 0 0,0 1-1 0 0,-1-1 0 0 0,1 1 1 0 0,0-1-1 0 0,0 0 1 0 0,1 0-1 0 0,-1 0 1 0 0,0-1-1 0 0,1 1 1 0 0,-1-1-1 0 0,1 0 1 0 0,-1 0-1 0 0,1 0 1 0 0,0 0-1 0 0,-1-1 1 0 0,1 1-1 0 0,0-1 1 0 0,0 0-1 0 0,-1 0 1 0 0,1-1-1 0 0,0 1 1 0 0,5-2-1 0 0,4-2 37 0 0,1-1 0 0 0,-1 0-1 0 0,0-1 1 0 0,0 0 0 0 0,-1-1-1 0 0,0 0 1 0 0,0-1 0 0 0,0-1-1 0 0,-1 0 1 0 0,-1 0 0 0 0,1-1 0 0 0,-2-1-1 0 0,12-14 1 0 0,-15 18-27 0 0,-1-1 0 0 0,-1 1 1 0 0,1-1-1 0 0,-1 1 0 0 0,-1-1 0 0 0,1 0 1 0 0,-1-1-1 0 0,-1 1 0 0 0,1 0 0 0 0,-2-1 1 0 0,1 0-1 0 0,-1 1 0 0 0,0-1 1 0 0,-1 0-1 0 0,0 0 0 0 0,0 1 0 0 0,-1-1 1 0 0,0 0-1 0 0,-1 1 0 0 0,0-1 0 0 0,0 1 1 0 0,-7-16-1 0 0,4 13 34 0 0,-1-1-1 0 0,-1 1 1 0 0,0 0 0 0 0,-1 1-1 0 0,0-1 1 0 0,0 1 0 0 0,-16-14-1 0 0,19 21-12 0 0,1-1 0 0 0,-1 1 0 0 0,0 0 0 0 0,0 0 0 0 0,0 1 0 0 0,0 0 0 0 0,0-1 0 0 0,-1 2 0 0 0,1-1 0 0 0,-1 1 0 0 0,1-1 0 0 0,-1 2 0 0 0,1-1 0 0 0,-8 0 0 0 0,5 2-112 0 0,0-1 0 0 0,0 1 0 0 0,0 1-1 0 0,0-1 1 0 0,1 2 0 0 0,-1-1 0 0 0,0 1 0 0 0,1 0 0 0 0,-11 6 0 0 0,1 1-894 0 0,0 1 0 0 0,1 0 0 0 0,-25 24 0 0 0,14-8-6800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43.476"/>
    </inkml:context>
    <inkml:brush xml:id="br0">
      <inkml:brushProperty name="width" value="0.05" units="cm"/>
      <inkml:brushProperty name="height" value="0.05" units="cm"/>
    </inkml:brush>
  </inkml:definitions>
  <inkml:trace contextRef="#ctx0" brushRef="#br0">91 56 2304 0 0,'-1'1'101'0'0,"0"1"-52"0"0,-13 6 488 0 0,13-7 1864 0 0,0 0 833 0 0,0-1-3774 0 0,0 1 512 0 0,-5 4 11481 0 0,3-4-9662 0 0,2-1-1078 0 0,1 0-43 0 0,5-6 234 0 0,-3 3-814 0 0,0 0 0 0 0,0 0 0 0 0,1 1 0 0 0,-1-1 0 0 0,1 1 0 0 0,-1 0 0 0 0,1 0 0 0 0,0 0 0 0 0,0 0 0 0 0,0 0 0 0 0,0 0 0 0 0,4-1 0 0 0,7-2 40 0 0,23-5 0 0 0,-22 6-78 0 0,10-2-78 0 0,1 1-1 0 0,35-3 0 0 0,-49 7 21 0 0,0 1 0 0 0,1 0 0 0 0,-1 1-1 0 0,0 1 1 0 0,23 4 0 0 0,-27-3 1 0 0,-1-1 0 0 0,0 1 0 0 0,0 0 1 0 0,-1 0-1 0 0,1 1 0 0 0,-1 0 0 0 0,1 0 0 0 0,-1 1 0 0 0,-1 0 0 0 0,11 10 1 0 0,18 16-38 0 0,-28-26 34 0 0,1 1-1 0 0,-1-1 1 0 0,0 1 0 0 0,-1 0-1 0 0,1 0 1 0 0,-1 1 0 0 0,0 0-1 0 0,-1 0 1 0 0,0 0 0 0 0,4 8-1 0 0,-5-6-18 0 0,0 1-1 0 0,0 0 0 0 0,-1 0 0 0 0,2 13 1 0 0,-4-17 13 0 0,0-1-1 0 0,0 1 1 0 0,-1-1 0 0 0,1 1 0 0 0,-1-1 0 0 0,0 1 0 0 0,-1-1 0 0 0,0 0 0 0 0,1 1 0 0 0,-4 4 0 0 0,-4 8 37 0 0,-1-1 0 0 0,-1-1-1 0 0,0 1 1 0 0,-1-2 0 0 0,-1 0 0 0 0,-19 19 0 0 0,-5 2 113 0 0,15-13 10 0 0,-2-2 1 0 0,0 0 0 0 0,-1-1-1 0 0,-33 20 1 0 0,36-28-15 0 0,1 0-1 0 0,-2-2 0 0 0,1 0 1 0 0,-1-1-1 0 0,-31 6 0 0 0,38-12-51 0 0,8 0-13 0 0,-1-2 1 0 0,1 1-1 0 0,0-1 0 0 0,-1 0 1 0 0,1-1-1 0 0,-1 0 0 0 0,-11-2 1 0 0,12 2 29 0 0,6 0-1 0 0,2 0-2 0 0,2-1-13 0 0,7-5 10 0 0,-6 4-72 0 0,-1 0 0 0 0,1 0 0 0 0,0 1 0 0 0,0-1 0 0 0,4-1 0 0 0,12-3-86 0 0,0 2 1 0 0,0 0-1 0 0,1 1 0 0 0,-1 1 0 0 0,1 0 1 0 0,0 2-1 0 0,-1 0 0 0 0,1 1 0 0 0,0 1 0 0 0,-1 1 1 0 0,0 1-1 0 0,20 6 0 0 0,-12 0 29 0 0,0 0-1 0 0,0 2 1 0 0,-1 1 0 0 0,36 24-1 0 0,-46-26 16 0 0,0 2 0 0 0,-1 0 0 0 0,17 17 0 0 0,-28-25 17 0 0,0 0 0 0 0,0 0 0 0 0,0 0 0 0 0,-1 0 0 0 0,0 0-1 0 0,0 1 1 0 0,0-1 0 0 0,-1 1 0 0 0,1 0 0 0 0,-1 0 0 0 0,-1 0 0 0 0,1 0-1 0 0,-1 0 1 0 0,1 10 0 0 0,-3-9 12 0 0,1 0 0 0 0,-1 0 0 0 0,-1 0-1 0 0,1 0 1 0 0,-1 0 0 0 0,0-1 0 0 0,-1 1-1 0 0,0-1 1 0 0,0 1 0 0 0,0-1 0 0 0,-1 0 0 0 0,0 0-1 0 0,0-1 1 0 0,0 1 0 0 0,-1-1 0 0 0,-9 9-1 0 0,-1-1 75 0 0,-1 0 0 0 0,-1-1-1 0 0,0 0 1 0 0,-26 12-1 0 0,23-14 5 0 0,-1 0-1 0 0,0-2 0 0 0,0 0 1 0 0,-43 9-1 0 0,50-14-114 0 0,1-1 0 0 0,-1-1-1 0 0,0-1 1 0 0,0 0 0 0 0,1 0-1 0 0,-1-1 1 0 0,0-1 0 0 0,1-1-1 0 0,-19-5 1 0 0,28 7-121 0 0,1 0 0 0 0,0 0 0 0 0,0-1 0 0 0,0 1 1 0 0,0-1-1 0 0,0 0 0 0 0,0 0 0 0 0,0 0 0 0 0,1 0 0 0 0,-1 0 0 0 0,1-1 0 0 0,-1 1 0 0 0,1-1 0 0 0,0 0 0 0 0,0 0 0 0 0,0 1 0 0 0,0-1 1 0 0,-2-7-1 0 0,0-11-1218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44.240"/>
    </inkml:context>
    <inkml:brush xml:id="br0">
      <inkml:brushProperty name="width" value="0.05" units="cm"/>
      <inkml:brushProperty name="height" value="0.05" units="cm"/>
    </inkml:brush>
  </inkml:definitions>
  <inkml:trace contextRef="#ctx0" brushRef="#br0">624 74 16416 0 0,'5'-12'1746'0'0,"-2"7"-1640"0"0,0-1-1 0 0,0 1 0 0 0,0-1 1 0 0,3-9-1 0 0,0 0 1033 0 0,-1 8 757 0 0,-4 7-1287 0 0,-1 1-607 0 0,0 0-1 0 0,-1 0 0 0 0,1 0 1 0 0,-1 0-1 0 0,1 0 0 0 0,-1-1 1 0 0,1 1-1 0 0,-1 0 0 0 0,0 0 1 0 0,0 0-1 0 0,1-1 1 0 0,-1 1-1 0 0,-1 1 0 0 0,-15 12-9 0 0,2 1 0 0 0,-1 0 0 0 0,2 2 0 0 0,-14 19-1 0 0,-25 29 208 0 0,20-30-18 0 0,7-6 213 0 0,-1 0 0 0 0,-2-3-1 0 0,-58 44 1 0 0,72-60-275 0 0,-5 3 134 0 0,-23 10 0 0 0,36-19-186 0 0,-1-1-1 0 0,0 0 1 0 0,1-1 0 0 0,-1 0-1 0 0,0 0 1 0 0,-16 1-1 0 0,18-2-32 0 0,0-1-1 0 0,0 0 1 0 0,-1 0 0 0 0,1-1-1 0 0,0 1 1 0 0,0-1-1 0 0,0 0 1 0 0,0-1 0 0 0,0 0-1 0 0,0 0 1 0 0,0 0-1 0 0,0-1 1 0 0,1 1 0 0 0,-1-1-1 0 0,1-1 1 0 0,0 1-1 0 0,0-1 1 0 0,0 0-1 0 0,0 0 1 0 0,1 0 0 0 0,0-1-1 0 0,0 1 1 0 0,0-1-1 0 0,0 0 1 0 0,1-1 0 0 0,-6-10-1 0 0,7 13-21 0 0,1-1 0 0 0,-1 0-1 0 0,1 0 1 0 0,0 0 0 0 0,0 0-1 0 0,0 0 1 0 0,1 0 0 0 0,-1 0-1 0 0,1 0 1 0 0,0 0 0 0 0,1-7-1 0 0,0 4 0 0 0,1 0 0 0 0,0 0 0 0 0,0 0 0 0 0,0 0 0 0 0,1 1 0 0 0,3-8 0 0 0,5-4-25 0 0,1 0 0 0 0,0 1 0 0 0,22-24 0 0 0,-19 26-14 0 0,0 1 0 0 0,0 1 0 0 0,2 0 0 0 0,-1 1 0 0 0,2 0 0 0 0,-1 1 0 0 0,2 2 0 0 0,-1-1 1 0 0,1 2-1 0 0,1 1 0 0 0,25-7 0 0 0,-33 11-28 0 0,1 1-1 0 0,0 0 1 0 0,-1 1 0 0 0,1 0 0 0 0,0 1-1 0 0,0 0 1 0 0,-1 1 0 0 0,1 1 0 0 0,0 0-1 0 0,-1 1 1 0 0,1 0 0 0 0,-1 1 0 0 0,0 0-1 0 0,0 1 1 0 0,-1 0 0 0 0,1 1-1 0 0,20 13 1 0 0,-19-7 50 0 0,0 1 0 0 0,0 0 0 0 0,-2 0 0 0 0,1 1 0 0 0,-2 1 0 0 0,0 0 0 0 0,0 0 0 0 0,-2 1 0 0 0,0 0-1 0 0,0 0 1 0 0,-2 1 0 0 0,7 26 0 0 0,-4-6-3 0 0,-2 1-1 0 0,-1 0 1 0 0,-2 0 0 0 0,-2 70-1 0 0,-4-71 146 0 0,-2-1 1 0 0,-1 0-1 0 0,-2 0 0 0 0,-15 45 0 0 0,5-31 128 0 0,-2-1 0 0 0,-35 62-1 0 0,45-97-110 0 0,-1 0-1 0 0,0-1 0 0 0,-1 0 1 0 0,0-1-1 0 0,-1 0 1 0 0,-25 18-1 0 0,35-28-144 0 0,-1 0 0 0 0,1-1 0 0 0,-1 1-1 0 0,0-1 1 0 0,0 1 0 0 0,1-1 0 0 0,-1 0 0 0 0,0 0-1 0 0,0 0 1 0 0,0 0 0 0 0,-1-1 0 0 0,1 1 0 0 0,0-1-1 0 0,0 0 1 0 0,0 0 0 0 0,0 0 0 0 0,0 0 0 0 0,-1-1-1 0 0,1 1 1 0 0,0-1 0 0 0,0 1 0 0 0,0-1 0 0 0,0 0-1 0 0,0-1 1 0 0,0 1 0 0 0,1 0 0 0 0,-1-1 0 0 0,0 1-1 0 0,-3-4 1 0 0,-2-1-76 0 0,4 3-30 0 0,1 0-1 0 0,-1-1 1 0 0,0 1-1 0 0,1-1 1 0 0,0 0 0 0 0,-1 1-1 0 0,2-2 1 0 0,-5-6-1 0 0,-11-24-3052 0 0,10 13-5379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44.851"/>
    </inkml:context>
    <inkml:brush xml:id="br0">
      <inkml:brushProperty name="width" value="0.05" units="cm"/>
      <inkml:brushProperty name="height" value="0.05" units="cm"/>
    </inkml:brush>
  </inkml:definitions>
  <inkml:trace contextRef="#ctx0" brushRef="#br0">82 120 6448 0 0,'0'0'498'0'0,"0"-8"-308"0"0,1 7 259 0 0,-1 0 1 0 0,1-1 0 0 0,-1 1-1 0 0,0-1 1 0 0,0 1 0 0 0,1-1-1 0 0,-1 1 1 0 0,0-1 0 0 0,0 1-1 0 0,-1-1 1 0 0,1 1 0 0 0,-1-3-1 0 0,0-8 3883 0 0,1 10-2771 0 0,0 2-1386 0 0,0-1 0 0 0,0 1 0 0 0,0-1 0 0 0,0 1 0 0 0,0-1 0 0 0,0 1 0 0 0,0 0 0 0 0,0-1 0 0 0,0 1 0 0 0,0-1 0 0 0,0 1 0 0 0,0-1 1 0 0,-1 1-1 0 0,1-1 0 0 0,0 1 0 0 0,0 0 0 0 0,-1-1 0 0 0,1 1-137 0 0,-1 0-1 0 0,0 0 1 0 0,0 0 0 0 0,0 0 0 0 0,0 0 0 0 0,1 1 0 0 0,-1-1 0 0 0,0 0-1 0 0,0 1 1 0 0,0-1 0 0 0,1 0 0 0 0,-1 1 0 0 0,0-1 0 0 0,1 1 0 0 0,-1-1-1 0 0,0 1 1 0 0,1-1 0 0 0,-1 1 0 0 0,1 0 0 0 0,-1-1 0 0 0,1 1 0 0 0,-1 0-1 0 0,1 0 1 0 0,-1-1 0 0 0,1 1 0 0 0,-1 1 0 0 0,-15 28 915 0 0,12-21-850 0 0,-4 8-164 0 0,1 1 0 0 0,0 0-1 0 0,2 1 1 0 0,0-1 0 0 0,-4 29-1 0 0,8-43 63 0 0,1 1 0 0 0,0-1 0 0 0,0 0 0 0 0,1 1 0 0 0,-1-1 0 0 0,1 1 1 0 0,0-1-1 0 0,0 0 0 0 0,0 1 0 0 0,1-1 0 0 0,-1 0 0 0 0,1 0 0 0 0,0 0 0 0 0,0 0 0 0 0,1 0 0 0 0,-1-1 0 0 0,1 1 0 0 0,0-1 0 0 0,0 1 0 0 0,0-1 0 0 0,0 0 0 0 0,0 0 0 0 0,1 0 0 0 0,3 2 0 0 0,-1-2 14 0 0,-1 0-1 0 0,1 0 1 0 0,0 0-1 0 0,0-1 1 0 0,0 0-1 0 0,0 0 0 0 0,0 0 1 0 0,0-1-1 0 0,0 0 1 0 0,1 0-1 0 0,-1 0 1 0 0,0-1-1 0 0,1 0 1 0 0,-1-1-1 0 0,1 1 1 0 0,7-3-1 0 0,56-19 113 0 0,-61 19-110 0 0,1 0 1 0 0,-1 0 0 0 0,0-1-1 0 0,0 0 1 0 0,0-1-1 0 0,-1 0 1 0 0,0 0-1 0 0,11-9 1 0 0,-15 11-9 0 0,0-1 1 0 0,-1 1 0 0 0,1-1 0 0 0,-1 0-1 0 0,0 0 1 0 0,0 0 0 0 0,0 0 0 0 0,-1-1-1 0 0,1 1 1 0 0,-1-1 0 0 0,0 0-1 0 0,0 0 1 0 0,-1 1 0 0 0,0-1 0 0 0,0 0-1 0 0,0 0 1 0 0,0 0 0 0 0,0-6 0 0 0,-1-11 20 0 0,1 10-14 0 0,-1 0 0 0 0,-3-20 1 0 0,2 28-35 0 0,0 1 0 0 0,0-1 1 0 0,0 0-1 0 0,0 0 1 0 0,-1 1-1 0 0,1-1 1 0 0,-1 1-1 0 0,0-1 1 0 0,0 1-1 0 0,0 0 0 0 0,-1 0 1 0 0,-3-4-1 0 0,-13-13-358 0 0,11 11-523 0 0,-2-1 1 0 0,1 1-1 0 0,-1 0 1 0 0,0 1-1 0 0,-14-8 0 0 0,16 11-3872 0 0,3-2-1193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45.209"/>
    </inkml:context>
    <inkml:brush xml:id="br0">
      <inkml:brushProperty name="width" value="0.05" units="cm"/>
      <inkml:brushProperty name="height" value="0.05" units="cm"/>
    </inkml:brush>
  </inkml:definitions>
  <inkml:trace contextRef="#ctx0" brushRef="#br0">598 25 18543 0 0,'0'0'852'0'0,"8"-14"304"0"0,-9 5-688 0 0,-2 7 633 0 0,-4 10 1179 0 0,6-5-1985 0 0,-8 10-309 0 0,0 0-1 0 0,1 0 0 0 0,-11 25 1 0 0,-2 5-8 0 0,-90 194 395 0 0,57-117-84 0 0,-91 245 921 0 0,88-200-1007 0 0,4-11-48 0 0,51-148-155 0 0,-77 230 136 0 0,64-187-123 0 0,4-6-37 0 0,11-41-83 0 0,0-2-22 0 0,0-12-259 0 0,1 7-72 0 0,0 0 0 0 0,1 0 0 0 0,-1 0 0 0 0,1 0 0 0 0,0 1 0 0 0,1-1 0 0 0,-1 0 0 0 0,5-5 0 0 0,5-9-7674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45.572"/>
    </inkml:context>
    <inkml:brush xml:id="br0">
      <inkml:brushProperty name="width" value="0.05" units="cm"/>
      <inkml:brushProperty name="height" value="0.05" units="cm"/>
    </inkml:brush>
  </inkml:definitions>
  <inkml:trace contextRef="#ctx0" brushRef="#br0">188 48 19839 0 0,'-9'-2'1796'0'0,"6"2"-1627"0"0,3 1-157 0 0,-1-1 1 0 0,1 0 0 0 0,-1 0-1 0 0,0 0 1 0 0,1 0-1 0 0,-1 0 1 0 0,0 0-1 0 0,1 0 1 0 0,-1 0-1 0 0,0 0 1 0 0,1 0 0 0 0,-1 0-1 0 0,0 0 1 0 0,1 0-1 0 0,-1-1 1 0 0,0 1-1 0 0,1 0 1 0 0,-1 0-1 0 0,1-1 1 0 0,-1 1 0 0 0,1 0-1 0 0,-2-1 1 0 0,-2-2 177 0 0,-8-1 810 0 0,11 4-300 0 0,0 2-610 0 0,0-1 0 0 0,0 0 1 0 0,0 1-1 0 0,0-1 0 0 0,0 0 0 0 0,-1 0 0 0 0,1 0 0 0 0,0 0 0 0 0,-3 1 0 0 0,0 2-11 0 0,-1 1-58 0 0,0 0 0 0 0,1 0 0 0 0,-1 1 0 0 0,1 0 0 0 0,-6 10 0 0 0,-13 17-75 0 0,15-22 43 0 0,0-1 0 0 0,0 2 0 0 0,1-1 0 0 0,1 1 0 0 0,0 0 0 0 0,-6 17 0 0 0,9-20 38 0 0,0 0-1 0 0,1 1 0 0 0,0-1 1 0 0,0 1-1 0 0,1-1 0 0 0,0 1 1 0 0,1-1-1 0 0,0 1 1 0 0,2 15-1 0 0,-1-21-15 0 0,0 0 1 0 0,1-1-1 0 0,-1 1 1 0 0,1 0-1 0 0,-1-1 1 0 0,1 0-1 0 0,0 1 1 0 0,0-1-1 0 0,1 0 1 0 0,-1 0-1 0 0,1 0 0 0 0,0-1 1 0 0,-1 1-1 0 0,1 0 1 0 0,0-1-1 0 0,0 0 1 0 0,1 0-1 0 0,-1 0 1 0 0,0 0-1 0 0,1 0 1 0 0,-1-1-1 0 0,1 1 1 0 0,0-1-1 0 0,-1 0 1 0 0,1 0-1 0 0,0-1 0 0 0,0 1 1 0 0,0-1-1 0 0,-1 0 1 0 0,1 0-1 0 0,0 0 1 0 0,0 0-1 0 0,0 0 1 0 0,3-2-1 0 0,2 0 25 0 0,-1 0 0 0 0,1-1-1 0 0,-1 0 1 0 0,0-1 0 0 0,0 0-1 0 0,-1 0 1 0 0,1-1 0 0 0,-1 1-1 0 0,0-2 1 0 0,0 1 0 0 0,0-1-1 0 0,-1 0 1 0 0,0 0 0 0 0,0-1-1 0 0,-1 0 1 0 0,1 0 0 0 0,-2 0-1 0 0,1 0 1 0 0,-1-1 0 0 0,5-12 0 0 0,-4 7-24 0 0,-1 5-1 0 0,-1 0 1 0 0,0 0 0 0 0,0 0 0 0 0,-1-1 0 0 0,0 1 0 0 0,-1-1 0 0 0,0 0-1 0 0,0 0 1 0 0,-1-14 0 0 0,0 18-17 0 0,-1-4-80 0 0,1 1 0 0 0,-1 0 1 0 0,-1-1-1 0 0,0 1 0 0 0,0 0 1 0 0,0 0-1 0 0,-1 0 0 0 0,0 0 0 0 0,-1 1 1 0 0,-5-11-1 0 0,4 12-10 0 0,3 2-30 0 0,-1 0-1 0 0,1 1 1 0 0,-1-1-1 0 0,0 1 0 0 0,0 0 1 0 0,-1 0-1 0 0,1 0 0 0 0,0 0 1 0 0,-6-3-1 0 0,1 3-171 0 0,0-1 0 0 0,-1 1 0 0 0,1 1 0 0 0,0-1 0 0 0,-1 1 0 0 0,1 1 0 0 0,-10-1 0 0 0,1 1-989 0 0,1 0 1 0 0,-28 4-1 0 0,16 1-560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58.690"/>
    </inkml:context>
    <inkml:brush xml:id="br0">
      <inkml:brushProperty name="width" value="0.05" units="cm"/>
      <inkml:brushProperty name="height" value="0.05" units="cm"/>
    </inkml:brush>
  </inkml:definitions>
  <inkml:trace contextRef="#ctx0" brushRef="#br0">922 17 4144 0 0,'0'0'319'0'0,"0"0"153"0"0,4-4 3034 0 0,-3 1 2533 0 0,-1 3-5928 0 0,0 0 1 0 0,0-1-1 0 0,0 1 1 0 0,0-1-1 0 0,0 1 1 0 0,0 0-1 0 0,0-1 1 0 0,0 1-1 0 0,1 0 1 0 0,-1-1-1 0 0,0 1 1 0 0,0 0 0 0 0,0-1-1 0 0,0 1 1 0 0,1 0-1 0 0,-1-1 1 0 0,0 1-1 0 0,0 0 1 0 0,1-1-1 0 0,-1 1 1 0 0,0 0-1 0 0,0 0 1 0 0,1-1-1 0 0,-1 1 1 0 0,0 0 0 0 0,1 0-1 0 0,-1 0 1 0 0,0 0-1 0 0,1-1 1 0 0,-1 1-1 0 0,1 0 1 0 0,0-1 400 0 0,-1 1-68 0 0,0 0-18 0 0,0 0 0 0 0,0 0 4 0 0,0 0 2 0 0,0 0 0 0 0,0 0-10 0 0,0 0-46 0 0,0 0-22 0 0,0 0-2 0 0,0 0-5 0 0,0 0-22 0 0,0 0-6 0 0,0 0-6 0 0,-21 19 1118 0 0,19-18-1392 0 0,0 0 1 0 0,0 0-1 0 0,0-1 1 0 0,0 1-1 0 0,0 0 1 0 0,-1-1-1 0 0,1 0 1 0 0,0 1-1 0 0,-3-1 0 0 0,-10 2 224 0 0,10 0-238 0 0,0-1 0 0 0,0 0 0 0 0,0 0 0 0 0,0-1-1 0 0,0 0 1 0 0,0 0 0 0 0,0 0 0 0 0,0 0 0 0 0,0-1 0 0 0,0 1 0 0 0,-9-4 0 0 0,-13-1 28 0 0,-5 3 166 0 0,0 0 0 0 0,-42 4-1 0 0,5 10-58 0 0,64-11-154 0 0,0 0-1 0 0,0 1 0 0 0,1 0 1 0 0,-1-1-1 0 0,0 2 1 0 0,0-1-1 0 0,1 1 0 0 0,-6 3 1 0 0,-32 29 64 0 0,27-22-61 0 0,4 0-9 0 0,-1-1 0 0 0,1 2 0 0 0,1 0 0 0 0,1 0 0 0 0,0 1 0 0 0,-10 21 0 0 0,5-9 0 0 0,-28 64-3 0 0,-6 8-27 0 0,-4-4 679 0 0,51-94-521 0 0,1-1-5 0 0,0 0-25 0 0,0 0-15 0 0,0 0-3 0 0,1 1-13 0 0,3 0-56 0 0,0 0 1 0 0,0 0-1 0 0,0-1 0 0 0,0 0 1 0 0,0 1-1 0 0,0-1 1 0 0,0 0-1 0 0,0-1 0 0 0,6 0 1 0 0,38-13 3 0 0,-2 1-108 0 0,-34 12 57 0 0,1-1 0 0 0,-1 1 0 0 0,1 1 0 0 0,0 0 0 0 0,-1 1-1 0 0,1 0 1 0 0,0 1 0 0 0,-1 1 0 0 0,0 0 0 0 0,1 0 0 0 0,-1 2 0 0 0,0-1 0 0 0,-1 1 0 0 0,1 1 0 0 0,-1 0 0 0 0,0 1 0 0 0,-1 0 0 0 0,0 0 0 0 0,0 1 0 0 0,0 0 0 0 0,-1 1 0 0 0,0 0 0 0 0,10 14-1 0 0,-7-5-1 0 0,-1 0-1 0 0,0 1 0 0 0,-2 1 0 0 0,0 0 0 0 0,-1 0 0 0 0,-1 0 0 0 0,-1 1 0 0 0,0 0 0 0 0,2 28 0 0 0,-7-41 40 0 0,0 0 0 0 0,-1 0 0 0 0,0 0-1 0 0,0 1 1 0 0,-1-1 0 0 0,0 0 0 0 0,-1 0 0 0 0,1 0-1 0 0,-1-1 1 0 0,-1 1 0 0 0,0 0 0 0 0,0-1 0 0 0,0 0-1 0 0,-1 1 1 0 0,-7 9 0 0 0,3-7 92 0 0,0 0-1 0 0,-1-1 1 0 0,0 1 0 0 0,0-2-1 0 0,-1 1 1 0 0,0-2 0 0 0,-1 1-1 0 0,-23 11 1 0 0,0-3-5 0 0,0-2 0 0 0,-2-1 0 0 0,1-1 1 0 0,-2-2-1 0 0,1-2 0 0 0,-63 6 0 0 0,48-12-7 0 0,-58-3 1 0 0,99 0-61 0 0,-1 0 0 0 0,1 0 1 0 0,0-1-1 0 0,-1 0 0 0 0,1-1 1 0 0,0 0-1 0 0,0 0 0 0 0,1-1 1 0 0,-12-6-1 0 0,19 8-66 0 0,1 1-1 0 0,-1 0 1 0 0,1-1 0 0 0,0 1-1 0 0,0-1 1 0 0,-1 0 0 0 0,1 1-1 0 0,0-1 1 0 0,0 0 0 0 0,1 0-1 0 0,-1 1 1 0 0,0-1 0 0 0,0 0-1 0 0,1 0 1 0 0,-1 0-1 0 0,1 0 1 0 0,0 0 0 0 0,0 0-1 0 0,0 0 1 0 0,-1 0 0 0 0,2 0-1 0 0,-1 0 1 0 0,0 0 0 0 0,0 0-1 0 0,1 0 1 0 0,-1 0 0 0 0,1 0-1 0 0,-1 0 1 0 0,3-3 0 0 0,0-2-431 0 0,0 0 1 0 0,1 0 0 0 0,0 0-1 0 0,0 0 1 0 0,1 1 0 0 0,6-8-1 0 0,18-16-1028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59.351"/>
    </inkml:context>
    <inkml:brush xml:id="br0">
      <inkml:brushProperty name="width" value="0.05" units="cm"/>
      <inkml:brushProperty name="height" value="0.05" units="cm"/>
    </inkml:brush>
  </inkml:definitions>
  <inkml:trace contextRef="#ctx0" brushRef="#br0">409 50 10592 0 0,'-9'-4'818'0'0,"6"-3"-532"0"0,3 5 213 0 0,0 0 0 0 0,1 0 0 0 0,-1-1 0 0 0,1 1 0 0 0,-1 0 0 0 0,1 0 0 0 0,-1 0 0 0 0,1 0 1 0 0,0 0-1 0 0,0 0 0 0 0,0 0 0 0 0,1 0 0 0 0,-1 0 0 0 0,0 0 0 0 0,1 0 0 0 0,-1 1 0 0 0,4-3 0 0 0,-4 3-12 0 0,-1 1-87 0 0,0 0-49 0 0,0 0-147 0 0,0 0-63 0 0,0 0-12 0 0,-1 1-102 0 0,1 0-1 0 0,-1 0 0 0 0,0 0 0 0 0,0-1 0 0 0,0 1 1 0 0,1 0-1 0 0,-1-1 0 0 0,0 1 0 0 0,0 0 1 0 0,0-1-1 0 0,0 1 0 0 0,0-1 0 0 0,0 1 0 0 0,0-1 1 0 0,-2 1-1 0 0,0 0 42 0 0,-4 4-12 0 0,0 0-1 0 0,0 0 1 0 0,0 1 0 0 0,1 0-1 0 0,0 0 1 0 0,0 0-1 0 0,0 1 1 0 0,-4 7-1 0 0,-3 3-4 0 0,-21 27 193 0 0,-33 59 0 0 0,11-15 151 0 0,30-51-153 0 0,-99 153 1336 0 0,123-187-1555 0 0,0 1 1 0 0,1-1 0 0 0,-1 1 0 0 0,1-1 0 0 0,-1 1-1 0 0,1 0 1 0 0,0-1 0 0 0,0 1 0 0 0,0 7 0 0 0,1-10-15 0 0,0 0 0 0 0,0 1 0 0 0,1-1 0 0 0,-1 1 1 0 0,0-1-1 0 0,1 0 0 0 0,-1 1 0 0 0,1-1 0 0 0,-1 0 1 0 0,1 0-1 0 0,0 0 0 0 0,-1 1 0 0 0,1-1 0 0 0,0 0 0 0 0,0 0 1 0 0,0 0-1 0 0,0 0 0 0 0,0 0 0 0 0,0 0 0 0 0,0 0 0 0 0,0-1 1 0 0,1 1-1 0 0,-1 0 0 0 0,0-1 0 0 0,0 1 0 0 0,1 0 1 0 0,-1-1-1 0 0,0 0 0 0 0,1 1 0 0 0,2-1 0 0 0,12 3 19 0 0,0-1-1 0 0,0-1 1 0 0,1 0-1 0 0,27-4 1 0 0,-24 2-22 0 0,106-11-6 0 0,-37 2 0 0 0,177 5-66 0 0,-173 6 52 0 0,36 3-8 0 0,-128-4-158 0 0,1-1 1 0 0,-1 0 0 0 0,1 0-1 0 0,-1 0 1 0 0,1-1 0 0 0,-1 1-1 0 0,0 0 1 0 0,0-1 0 0 0,1 1-1 0 0,-1 0 1 0 0,0-1 0 0 0,0 1-1 0 0,1-3 1 0 0,-2-2-2332 0 0,0 4-5460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05.253"/>
    </inkml:context>
    <inkml:brush xml:id="br0">
      <inkml:brushProperty name="width" value="0.05" units="cm"/>
      <inkml:brushProperty name="height" value="0.05" units="cm"/>
    </inkml:brush>
  </inkml:definitions>
  <inkml:trace contextRef="#ctx0" brushRef="#br0">187 1 9672 0 0,'0'0'440'0'0,"0"0"-6"0"0,0 2-278 0 0,1 7-63 0 0,-1-7 223 0 0,0 1 0 0 0,1-1 0 0 0,-1 1-1 0 0,0-1 1 0 0,0 1 0 0 0,0-1 0 0 0,-1 0 0 0 0,1 1 0 0 0,0-1 0 0 0,-1 0 0 0 0,-1 4 0 0 0,-27 36 3765 0 0,11-18-3517 0 0,-80 114-580 0 0,93-132 9 0 0,1 1-1 0 0,-1 0 1 0 0,1 0 0 0 0,0 1-1 0 0,1-1 1 0 0,0 1-1 0 0,0-1 1 0 0,1 1-1 0 0,0 0 1 0 0,0 0-1 0 0,1 0 1 0 0,0 1-1 0 0,0-1 1 0 0,1 14-1 0 0,1-12 8 0 0,-1-1 0 0 0,1 1 0 0 0,0-1 0 0 0,1 1 0 0 0,1-1 0 0 0,-1 0 0 0 0,1 0 0 0 0,1 0 0 0 0,-1 0 0 0 0,7 9 0 0 0,-3-7 1 0 0,18 23-62 0 0,-23-31 59 0 0,0-1 1 0 0,1 1-1 0 0,-1-1 0 0 0,1 0 0 0 0,0 0 0 0 0,0 0 1 0 0,-1 0-1 0 0,1-1 0 0 0,0 1 0 0 0,5 1 0 0 0,-2-1 14 0 0,1 0 0 0 0,-1-1 0 0 0,1 1-1 0 0,0-1 1 0 0,13 0 0 0 0,-16-1 22 0 0,0-1 0 0 0,0 0 0 0 0,0 1 0 0 0,0-1 0 0 0,0 0 1 0 0,0-1-1 0 0,-1 1 0 0 0,1-1 0 0 0,0 1 0 0 0,-1-1 0 0 0,5-3 0 0 0,11-10 317 0 0,19-17-1 0 0,-9 6 45 0 0,-19 18-286 0 0,-2 0-1 0 0,1-1 0 0 0,-1 0 1 0 0,0 0-1 0 0,-1-1 0 0 0,0 0 1 0 0,-1-1-1 0 0,0 1 0 0 0,0-1 0 0 0,-1 0 1 0 0,-1 0-1 0 0,4-15 0 0 0,-6 19-98 0 0,0-1 0 0 0,-1 1 0 0 0,0-1 0 0 0,-1 0-1 0 0,0 1 1 0 0,0-1 0 0 0,0 0 0 0 0,-1 0 0 0 0,0 1 0 0 0,-1-1-1 0 0,-4-14 1 0 0,0 6 30 0 0,0-1 0 0 0,-2 1 0 0 0,0 1 0 0 0,-12-18 0 0 0,4 6-167 0 0,10 16-1 0 0,-1 0 0 0 0,-10-13 1 0 0,14 21-43 0 0,-1-1 0 0 0,1 1 0 0 0,-1 0 1 0 0,1 0-1 0 0,-1 0 0 0 0,0 1 0 0 0,0-1 1 0 0,0 1-1 0 0,0 0 0 0 0,-5-1 0 0 0,-16-5-1890 0 0,12 5 1004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7:59.753"/>
    </inkml:context>
    <inkml:brush xml:id="br0">
      <inkml:brushProperty name="width" value="0.05" units="cm"/>
      <inkml:brushProperty name="height" value="0.05" units="cm"/>
    </inkml:brush>
  </inkml:definitions>
  <inkml:trace contextRef="#ctx0" brushRef="#br0">239 1 9672 0 0,'0'0'440'0'0,"0"0"-6"0"0,0 0 81 0 0,0 0 1364 0 0,0 0 627 0 0,0 0 129 0 0,0 0-290 0 0,0 0-1297 0 0,4 8-204 0 0,-3-2-797 0 0,0 1 0 0 0,-1-1-1 0 0,1 1 1 0 0,-1-1 0 0 0,-1 0 0 0 0,1 1 0 0 0,-1-1 0 0 0,-1 1-1 0 0,1-1 1 0 0,-1 0 0 0 0,-2 7 0 0 0,-5 20 88 0 0,-9 82 285 0 0,-2 4 274 0 0,6-19-218 0 0,6-30-267 0 0,-17 74 265 0 0,-12 85 448 0 0,31-193-856 0 0,-20 61 0 0 0,14-61 93 0 0,-8 52 1 0 0,14-58 30 0 0,-16 51 0 0 0,11-48 8 0 0,11-24-198 0 0,1-7-385 0 0,2-7 80 0 0,5-10-192 0 0,-7 13 386 0 0,11-19-2169 0 0,11-5-6317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00.227"/>
    </inkml:context>
    <inkml:brush xml:id="br0">
      <inkml:brushProperty name="width" value="0.05" units="cm"/>
      <inkml:brushProperty name="height" value="0.05" units="cm"/>
    </inkml:brush>
  </inkml:definitions>
  <inkml:trace contextRef="#ctx0" brushRef="#br0">66 101 18079 0 0,'0'0'828'0'0,"0"0"-17"0"0,0 0-426 0 0,0 0 138 0 0,0 0 110 0 0,0 0 27 0 0,0 0-80 0 0,-5 5-322 0 0,-1 2-232 0 0,1 1 0 0 0,0 1 0 0 0,0-1 0 0 0,1 1 0 0 0,-4 11 0 0 0,4-9 2 0 0,2-6 12 0 0,0 1 1 0 0,1-1 0 0 0,0 1 0 0 0,0 0-1 0 0,0 0 1 0 0,1-1 0 0 0,0 1-1 0 0,1 11 1 0 0,0-6 66 0 0,1-1 0 0 0,0 0-1 0 0,7 19 1 0 0,-7-22-69 0 0,1-1-1 0 0,0 1 1 0 0,0-1-1 0 0,1 0 1 0 0,6 7 0 0 0,-9-11-29 0 0,1 0 0 0 0,0 0 1 0 0,0 0-1 0 0,0 0 1 0 0,0 0-1 0 0,0-1 0 0 0,0 1 1 0 0,1-1-1 0 0,-1 1 1 0 0,0-1-1 0 0,1 0 0 0 0,-1 0 1 0 0,1 0-1 0 0,-1 0 0 0 0,1 0 1 0 0,3 0-1 0 0,4-1-2 0 0,0 0-1 0 0,0 0 0 0 0,0-1 1 0 0,14-2-1 0 0,-19 2 3 0 0,0 0 0 0 0,0-1 0 0 0,1 1 0 0 0,-1-1 0 0 0,0 0 0 0 0,0 0 0 0 0,-1-1 0 0 0,1 0 0 0 0,6-4 0 0 0,-10 5 9 0 0,1 1 1 0 0,-1-1-1 0 0,0 1 1 0 0,0-1 0 0 0,0 0-1 0 0,0 0 1 0 0,0 0-1 0 0,0 1 1 0 0,0-1 0 0 0,0 0-1 0 0,-1 0 1 0 0,1-4 0 0 0,2-27 260 0 0,-2 18-162 0 0,-1 10-60 0 0,0 0 1 0 0,0 0-1 0 0,0 0 0 0 0,-1 0 0 0 0,0 0 0 0 0,0 0 0 0 0,0 0 0 0 0,0 1 0 0 0,-1-1 1 0 0,0 0-1 0 0,0 1 0 0 0,0-1 0 0 0,0 1 0 0 0,-1 0 0 0 0,-5-6 0 0 0,-3-4 52 0 0,-1 2 0 0 0,0 0-1 0 0,-16-12 1 0 0,6 5-90 0 0,8 7-41 0 0,-20-12 0 0 0,24 18-532 0 0,0-1 0 0 0,1 0 0 0 0,-1-1 0 0 0,-15-17 0 0 0,16 10-3290 0 0,8 14 1862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00.568"/>
    </inkml:context>
    <inkml:brush xml:id="br0">
      <inkml:brushProperty name="width" value="0.05" units="cm"/>
      <inkml:brushProperty name="height" value="0.05" units="cm"/>
    </inkml:brush>
  </inkml:definitions>
  <inkml:trace contextRef="#ctx0" brushRef="#br0">551 20 5528 0 0,'0'0'422'0'0,"0"0"-111"0"0,0 0 560 0 0,-5-4 1462 0 0,0-1-1625 0 0,5 4-703 0 0,-1 1 0 0 0,0-1 0 0 0,1 0 0 0 0,-1 0 0 0 0,0 0 0 0 0,0 1 0 0 0,0-1 1 0 0,1 0-1 0 0,-1 1 0 0 0,0-1 0 0 0,0 1 0 0 0,0-1 0 0 0,0 1 0 0 0,0-1 0 0 0,0 1 1 0 0,-2 0-1 0 0,3 1 106 0 0,-1 0 1 0 0,1 0-1 0 0,-1 0 1 0 0,1 0-1 0 0,-1 0 1 0 0,1 0 0 0 0,-1 0-1 0 0,1 0 1 0 0,0 0-1 0 0,0 1 1 0 0,0-1-1 0 0,-1 0 1 0 0,1 0-1 0 0,1 3 1 0 0,-1 1 456 0 0,0 4 218 0 0,0-1 1 0 0,0 0-1 0 0,-1 1 0 0 0,0-1 0 0 0,-1 0 1 0 0,-2 10-1 0 0,0-7-58 0 0,1 1 0 0 0,-3 15 0 0 0,4-16-376 0 0,-1 1 0 0 0,-5 16 0 0 0,-56 151 1717 0 0,32-84-1376 0 0,-127 303 1343 0 0,73-189-1704 0 0,-1 37-139 0 0,63-173-119 0 0,17-47-20 0 0,-8 51-1 0 0,6-28-241 0 0,6-40-18 0 0,2-7-518 0 0,1-2-225 0 0,0 0-1475 0 0,0 0-5722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00.932"/>
    </inkml:context>
    <inkml:brush xml:id="br0">
      <inkml:brushProperty name="width" value="0.05" units="cm"/>
      <inkml:brushProperty name="height" value="0.05" units="cm"/>
    </inkml:brush>
  </inkml:definitions>
  <inkml:trace contextRef="#ctx0" brushRef="#br0">112 24 10136 0 0,'0'0'464'0'0,"0"0"-10"0"0,-6 0 911 0 0,2 1 7582 0 0,1 0-8802 0 0,0 0 0 0 0,0 0 0 0 0,0 0 0 0 0,0 0 0 0 0,0 1 0 0 0,0-1 0 0 0,0 1 0 0 0,1 0 0 0 0,-1 0 0 0 0,1 0 0 0 0,-1 0 0 0 0,1 1 0 0 0,-4 4 0 0 0,3-3 65 0 0,0 1 1 0 0,0 0 0 0 0,0 0-1 0 0,1 1 1 0 0,0-1-1 0 0,0 0 1 0 0,-2 8 0 0 0,2-2-115 0 0,0-1 0 0 0,0 1 0 0 0,0-1 0 0 0,2 1 0 0 0,-1 0 0 0 0,1 0 0 0 0,2 13 0 0 0,0-16-48 0 0,-1-1 0 0 0,2 1-1 0 0,-1-1 1 0 0,1 0 0 0 0,0 0 0 0 0,0 0 0 0 0,1 0 0 0 0,0 0 0 0 0,0-1-1 0 0,0 0 1 0 0,7 7 0 0 0,-6-8-48 0 0,0 1 0 0 0,0-1 0 0 0,1-1 0 0 0,-1 1 0 0 0,1-1 0 0 0,0 0 0 0 0,0 0 0 0 0,14 5 0 0 0,-16-7 0 0 0,0-1 0 0 0,0 0 0 0 0,1 0 0 0 0,-1 0 0 0 0,1 0 0 0 0,-1-1 0 0 0,1 1 0 0 0,-1-1 0 0 0,1 0 0 0 0,-1-1 0 0 0,1 1 0 0 0,-1-1 0 0 0,0 0 0 0 0,1 0 0 0 0,5-2 0 0 0,-2-1 0 0 0,0 1-1 0 0,0-1 0 0 0,-1 0 1 0 0,1-1-1 0 0,7-6 0 0 0,-13 9 2 0 0,1 0 0 0 0,-1 0 0 0 0,0 0 0 0 0,0 0 0 0 0,0-1 1 0 0,0 1-1 0 0,-1 0 0 0 0,1-1 0 0 0,0 0 0 0 0,-1 1 0 0 0,0-1 0 0 0,0 0 0 0 0,0 0 0 0 0,0 0 0 0 0,0 0 0 0 0,0 1 0 0 0,-1-1 0 0 0,1-4 0 0 0,-2-12 65 0 0,1 7-22 0 0,0 0 0 0 0,2-16 0 0 0,-1 21-28 0 0,-1 0 0 0 0,0 0 1 0 0,0 0-1 0 0,0 0 0 0 0,-1 0 1 0 0,0 0-1 0 0,-1 0 0 0 0,1 0 1 0 0,-1 1-1 0 0,-1-1 1 0 0,1 0-1 0 0,-1 1 0 0 0,0 0 1 0 0,-1-1-1 0 0,0 2 0 0 0,0-1 1 0 0,0 0-1 0 0,-7-7 1 0 0,6 8-63 0 0,1 1 1 0 0,-1-1 0 0 0,0 1 0 0 0,0 0 0 0 0,0 0 0 0 0,0 1-1 0 0,-1 0 1 0 0,1 0 0 0 0,-1 0 0 0 0,0 1 0 0 0,0-1 0 0 0,0 1-1 0 0,0 1 1 0 0,0-1 0 0 0,0 1 0 0 0,-1 0 0 0 0,1 1 0 0 0,0-1 0 0 0,-1 1-1 0 0,-10 2 1 0 0,-9 3-2312 0 0,-38 12 0 0 0,30-6 583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04.133"/>
    </inkml:context>
    <inkml:brush xml:id="br0">
      <inkml:brushProperty name="width" value="0.05" units="cm"/>
      <inkml:brushProperty name="height" value="0.05" units="cm"/>
    </inkml:brush>
  </inkml:definitions>
  <inkml:trace contextRef="#ctx0" brushRef="#br0">837 0 3224 0 0,'0'0'143'0'0,"0"0"571"0"0,0 0 2297 0 0,0 0 999 0 0,0 0 204 0 0,0 0-463 0 0,6 9-807 0 0,-6-8-2764 0 0,1 0 0 0 0,0 0 0 0 0,-1 0-1 0 0,1-1 1 0 0,-1 1 0 0 0,1 0 0 0 0,-1 0-1 0 0,1 0 1 0 0,-1 0 0 0 0,0 0 0 0 0,1 0-1 0 0,-1 0 1 0 0,0 0 0 0 0,0 0-1 0 0,0 1 1 0 0,0 0 94 0 0,-5 30 934 0 0,-2-17-1111 0 0,6-13-77 0 0,0 0 0 0 0,0-1-1 0 0,0 1 1 0 0,0-1 0 0 0,0 1 0 0 0,0-1 0 0 0,0 0-1 0 0,0 1 1 0 0,-1-1 0 0 0,1 0 0 0 0,-1 0 0 0 0,1 0 0 0 0,0 0-1 0 0,-4 2 1 0 0,0 3 123 0 0,4-4-114 0 0,-3 2 3 0 0,0-1 0 0 0,0 0 0 0 0,-1 0 0 0 0,1-1 0 0 0,-1 1 0 0 0,0-1 0 0 0,1 0 0 0 0,-1 0 0 0 0,0 0 0 0 0,0-1 0 0 0,0 0 0 0 0,-1 0 0 0 0,1 0 0 0 0,-8 0 0 0 0,-10 0 24 0 0,17 0-32 0 0,1 0 0 0 0,-1-1 0 0 0,0 0 0 0 0,0 0 0 0 0,1-1 0 0 0,-11-1 0 0 0,-40-6 384 0 0,41 5-324 0 0,1 1 1 0 0,-1 0-1 0 0,0 2 0 0 0,0-1 0 0 0,0 2 0 0 0,-24 3 0 0 0,36-3-80 0 0,1-1-1 0 0,-1 1 0 0 0,1 0 0 0 0,0 0 1 0 0,-1 0-1 0 0,1 1 0 0 0,0-1 0 0 0,0 0 1 0 0,0 1-1 0 0,0-1 0 0 0,-4 5 0 0 0,-19 23 31 0 0,19-21-32 0 0,-6 8-17 0 0,0 1 1 0 0,0 0-1 0 0,2 1 0 0 0,0 0 1 0 0,-7 22-1 0 0,5-14 15 0 0,-17 28 0 0 0,17-33 0 0 0,1 0 0 0 0,-12 34 0 0 0,9-8-2 0 0,-20 52 128 0 0,30-88-99 0 0,4-11-24 0 0,-1 0 1 0 0,1 1-1 0 0,0-1 1 0 0,0 1-1 0 0,0-1 0 0 0,0 1 1 0 0,-1-1-1 0 0,1 1 1 0 0,0-1-1 0 0,0 1 1 0 0,0-1-1 0 0,0 1 0 0 0,0-1 1 0 0,0 1-1 0 0,0-1 1 0 0,0 1-1 0 0,0-1 1 0 0,1 1-1 0 0,-1-1 0 0 0,0 0 1 0 0,0 1-1 0 0,0-1 1 0 0,0 1-1 0 0,1-1 1 0 0,-1 1-1 0 0,0-1 1 0 0,0 0-1 0 0,1 1 0 0 0,-1-1 1 0 0,0 1-1 0 0,1-1 1 0 0,-1 0-1 0 0,1 1 1 0 0,-1-1-1 0 0,0 0 0 0 0,2 1 1 0 0,-2-1 9 0 0,3 2-12 0 0,0 0 0 0 0,-1 0 0 0 0,1 0 0 0 0,0-1 0 0 0,0 1 0 0 0,0-1-1 0 0,0 0 1 0 0,0 0 0 0 0,0 0 0 0 0,1 0 0 0 0,-1 0 0 0 0,0-1 0 0 0,0 0 0 0 0,1 1 0 0 0,5-2 0 0 0,6 0-32 0 0,-1-1 0 0 0,20-5 0 0 0,-5 1-78 0 0,-2 2-11 0 0,0 0-1 0 0,1 2 1 0 0,-1 1-1 0 0,0 2 1 0 0,42 5 0 0 0,-51-3 41 0 0,0 1 0 0 0,0 1 0 0 0,0 0 0 0 0,0 2 0 0 0,-1 0 0 0 0,0 1 0 0 0,-1 0 0 0 0,0 2 0 0 0,16 11 0 0 0,-9-5-29 0 0,-3-2 16 0 0,0 1 0 0 0,-1 0 0 0 0,-1 2 0 0 0,18 20 0 0 0,-31-32 78 0 0,-1 1-1 0 0,0 0 1 0 0,0 0 0 0 0,-1 0-1 0 0,0 1 1 0 0,0-1 0 0 0,0 1-1 0 0,1 7 1 0 0,-3-9 13 0 0,0 0 1 0 0,-1 0-1 0 0,1 0 1 0 0,-1 0-1 0 0,0 1 1 0 0,0-1-1 0 0,-1 0 1 0 0,1 0-1 0 0,-1 0 1 0 0,-1 0-1 0 0,1 0 1 0 0,-3 6-1 0 0,-1 1 21 0 0,-1 0 0 0 0,0 0 0 0 0,-1-1 0 0 0,-1 0 0 0 0,1-1 0 0 0,-2 1 0 0 0,0-1 0 0 0,0-1 0 0 0,-16 13 0 0 0,0-2 103 0 0,-2-1-1 0 0,-49 25 1 0 0,54-33-32 0 0,-1-1 1 0 0,-1-1-1 0 0,1-1 0 0 0,-50 10 0 0 0,-101 4 285 0 0,171-22-369 0 0,-34 3 49 0 0,0-1 0 0 0,1-1 1 0 0,-1-2-1 0 0,-66-11 0 0 0,95 10-49 0 0,1 0-1 0 0,0-1 0 0 0,-1 0 1 0 0,1 0-1 0 0,-10-6 0 0 0,14 7-58 0 0,0 0-1 0 0,0-1 0 0 0,0 1 0 0 0,0 0 0 0 0,0-1 0 0 0,1 0 1 0 0,-1 1-1 0 0,1-1 0 0 0,0 0 0 0 0,-1 0 0 0 0,1 0 0 0 0,1-1 1 0 0,-3-4-1 0 0,2 2-98 0 0,1 1-1 0 0,0 0 1 0 0,1-1 0 0 0,-1-6 0 0 0,1-32-624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05.036"/>
    </inkml:context>
    <inkml:brush xml:id="br0">
      <inkml:brushProperty name="width" value="0.05" units="cm"/>
      <inkml:brushProperty name="height" value="0.05" units="cm"/>
    </inkml:brush>
  </inkml:definitions>
  <inkml:trace contextRef="#ctx0" brushRef="#br0">955 5 3224 0 0,'0'0'844'0'0,"0"0"2336"0"0,0 0 1026 0 0,0 0 208 0 0,0 0-455 0 0,1 1-2060 0 0,3 0-1432 0 0,0 0-1 0 0,0-1 1 0 0,-1 1 0 0 0,1-1-1 0 0,5 1 1 0 0,-8-1-327 0 0,-1 0-39 0 0,0 0 23 0 0,0 0 118 0 0,0 0 50 0 0,-1 8 1548 0 0,-10 8-1387 0 0,10-15-244 0 0,1-1-18 0 0,-1 1-73 0 0,-5 2-90 0 0,0 0 0 0 0,0-1-1 0 0,0 0 1 0 0,0 0-1 0 0,-1-1 1 0 0,1 1-1 0 0,0-1 1 0 0,-1-1-1 0 0,1 1 1 0 0,-1-1 0 0 0,1 0-1 0 0,-1-1 1 0 0,1 1-1 0 0,-1-1 1 0 0,1-1-1 0 0,0 1 1 0 0,-8-4-1 0 0,-4 2 13 0 0,15 3-31 0 0,1-1 1 0 0,-1 1 0 0 0,0-1 0 0 0,0 0 0 0 0,1 1 0 0 0,-1-1 0 0 0,0 0 0 0 0,-3-3-1 0 0,1 2 4 0 0,1-1 0 0 0,-1 1-1 0 0,-10-3 1 0 0,-9-4 11 0 0,21 7-23 0 0,-1 1 0 0 0,1 0 0 0 0,0 0 0 0 0,-1 0 0 0 0,1 0 1 0 0,-1 0-1 0 0,1 1 0 0 0,0 0 0 0 0,-5 0 0 0 0,7-1 1 0 0,0 1-1 0 0,1 0 1 0 0,-1 0 0 0 0,1 0-1 0 0,-1 0 1 0 0,0 0 0 0 0,1 0 0 0 0,-1 0-1 0 0,0 0 1 0 0,1 0 0 0 0,-1 0 0 0 0,1 0-1 0 0,-1 0 1 0 0,0 1 0 0 0,1-1 0 0 0,-1 0-1 0 0,1 0 1 0 0,-1 1 0 0 0,1-1 0 0 0,-1 0-1 0 0,0 1 1 0 0,1-1 0 0 0,0 0-1 0 0,-1 1 1 0 0,1-1 0 0 0,-1 2 0 0 0,-2 0 4 0 0,-4 2-9 0 0,0 1 0 0 0,0 0 0 0 0,0 1 0 0 0,1-1 0 0 0,-9 10 0 0 0,-27 37-33 0 0,36-43 30 0 0,-25 35-80 0 0,-47 91 0 0 0,70-118 86 0 0,1-1 0 0 0,1 1 0 0 0,0 0 0 0 0,1 0 0 0 0,1 1 0 0 0,1 0 0 0 0,1-1 0 0 0,-1 32 0 0 0,3-46 0 0 0,0-1-1 0 0,0 1 1 0 0,1-1 0 0 0,-1 1-1 0 0,1-1 1 0 0,0 0 0 0 0,0 1-1 0 0,0-1 1 0 0,0 0 0 0 0,0 0-1 0 0,0 1 1 0 0,0-1 0 0 0,1 0-1 0 0,-1 0 1 0 0,1 0 0 0 0,-1-1-1 0 0,1 1 1 0 0,0 0 0 0 0,0-1-1 0 0,0 1 1 0 0,0-1 0 0 0,0 1-1 0 0,0-1 1 0 0,0 0-1 0 0,1 0 1 0 0,-1 0 0 0 0,0 0-1 0 0,3 0 1 0 0,8 3-28 0 0,0-1 1 0 0,0 0-1 0 0,0-1 0 0 0,14 0 0 0 0,-19-1 0 0 0,52 1-186 0 0,-42-2 169 0 0,0 0 0 0 0,0 2 0 0 0,0 0 0 0 0,32 8 0 0 0,-37-6-19 0 0,0 1 0 0 0,-1 0 0 0 0,1 1 0 0 0,-1 0 0 0 0,0 1 0 0 0,-1 0 0 0 0,0 1 0 0 0,0 1 0 0 0,-1-1 0 0 0,0 2 0 0 0,0-1 0 0 0,-1 1 0 0 0,0 1 0 0 0,-1 0 0 0 0,14 23 0 0 0,-15-21 60 0 0,-2-5-10 0 0,0 0 1 0 0,4 14 0 0 0,-8-20 11 0 0,0 1 0 0 0,0 0 0 0 0,0-1-1 0 0,-1 1 1 0 0,0 0 0 0 0,1 0 0 0 0,-1 0 0 0 0,0 0 0 0 0,0-1 0 0 0,-1 1-1 0 0,1 0 1 0 0,-2 5 0 0 0,-1 1 10 0 0,-1 0 0 0 0,0-1-1 0 0,-1 1 1 0 0,0-1 0 0 0,0 0 0 0 0,-1 0-1 0 0,-8 8 1 0 0,-48 46 44 0 0,60-60-48 0 0,-17 15 103 0 0,-2-1 0 0 0,0-1 0 0 0,0 0 0 0 0,-2-2 0 0 0,-39 18 0 0 0,-125 36 540 0 0,142-53-566 0 0,-26 8 256 0 0,0-4 0 0 0,-136 16 0 0 0,191-32-315 0 0,-23-1 0 0 0,35-1-37 0 0,0 0 1 0 0,0-1-1 0 0,0 1 1 0 0,0-1 0 0 0,0 0-1 0 0,0 0 1 0 0,0-1-1 0 0,0 1 1 0 0,1-1-1 0 0,-8-3 1 0 0,11 4-17 0 0,-1 1 1 0 0,1-1-1 0 0,-1 1 1 0 0,1 0-1 0 0,-1-1 0 0 0,1 1 1 0 0,-1-1-1 0 0,1 1 0 0 0,0-1 1 0 0,-1 0-1 0 0,1 1 1 0 0,0-1-1 0 0,-1 1 0 0 0,1-1 1 0 0,0 0-1 0 0,0 1 0 0 0,0-1 1 0 0,-1 1-1 0 0,1-1 0 0 0,0 0 1 0 0,0 1-1 0 0,0-1 1 0 0,0 0-1 0 0,0 1 0 0 0,0-2 1 0 0,8-17-1271 0 0,-4 10-115 0 0,11-24-7975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05.770"/>
    </inkml:context>
    <inkml:brush xml:id="br0">
      <inkml:brushProperty name="width" value="0.05" units="cm"/>
      <inkml:brushProperty name="height" value="0.05" units="cm"/>
    </inkml:brush>
  </inkml:definitions>
  <inkml:trace contextRef="#ctx0" brushRef="#br0">158 74 10592 0 0,'0'0'818'0'0,"0"0"-224"0"0,0 0 1032 0 0,0 0 508 0 0,0 0 104 0 0,0 0-2136 0 0,0-1-1 0 0,0 1 1 0 0,0 0 0 0 0,0 0-1 0 0,0 0 1 0 0,0-1 0 0 0,0 1-1 0 0,-1 0 1 0 0,1 0-1 0 0,0 0 1 0 0,0 0 0 0 0,0-1-1 0 0,0 1 1 0 0,-1 0 0 0 0,1 0-1 0 0,0 0 1 0 0,0 0-1 0 0,0 0 1 0 0,-1 0 0 0 0,1-1-1 0 0,0 1 1 0 0,0 0 0 0 0,0 0-1 0 0,-1 0 1 0 0,1 0-1 0 0,0 0 1 0 0,0 0 0 0 0,-1 0-1 0 0,1 0 1 0 0,0 0 0 0 0,0 0-1 0 0,0 0 1 0 0,-1 0-1 0 0,1 0 1 0 0,-1 0 0 0 0,-17 12 23 0 0,1 0 1 0 0,-29 26-1 0 0,40-32-129 0 0,0 0-1 0 0,0 0 0 0 0,1 1 0 0 0,0-1 0 0 0,0 1 1 0 0,1 0-1 0 0,0 1 0 0 0,0-1 0 0 0,1 1 0 0 0,-5 12 1 0 0,3-4 216 0 0,3-11-124 0 0,0 1 0 0 0,1-1-1 0 0,0 1 1 0 0,-1 6-1 0 0,1-11-64 0 0,1 1 0 0 0,0 0-1 0 0,0-1 1 0 0,0 1-1 0 0,1-1 1 0 0,-1 1 0 0 0,0 0-1 0 0,1-1 1 0 0,-1 1-1 0 0,1-1 1 0 0,-1 1 0 0 0,1-1-1 0 0,0 1 1 0 0,-1-1-1 0 0,1 0 1 0 0,0 1 0 0 0,0-1-1 0 0,0 0 1 0 0,2 2-1 0 0,9 5 102 0 0,-10-8-117 0 0,0 1-1 0 0,0-1 0 0 0,1 1 0 0 0,-1-1 0 0 0,0 0 1 0 0,1 1-1 0 0,-1-1 0 0 0,0-1 0 0 0,0 1 1 0 0,1 0-1 0 0,-1 0 0 0 0,0-1 0 0 0,0 1 1 0 0,1-1-1 0 0,-1 0 0 0 0,0 0 0 0 0,2-1 1 0 0,6-3 16 0 0,-1 0 1 0 0,12-9 0 0 0,-11 8 20 0 0,-4 1 2 0 0,0 2 8 0 0,-1 0 0 0 0,0-1-1 0 0,0 0 1 0 0,-1 0 0 0 0,8-8-1 0 0,2-4 83 0 0,-12 14-118 0 0,1 0 0 0 0,-1 0 0 0 0,0-1-1 0 0,1 1 1 0 0,-1-1 0 0 0,0 0 0 0 0,-1 0-1 0 0,1 1 1 0 0,0-1 0 0 0,-1 0 0 0 0,0 0 0 0 0,1-1-1 0 0,-1 1 1 0 0,-1 0 0 0 0,1 0 0 0 0,0-1-1 0 0,0-3 1 0 0,-2-2 15 0 0,0 0-1 0 0,-1 0 1 0 0,1 0 0 0 0,-2 0-1 0 0,1 0 1 0 0,-1 0-1 0 0,-1 0 1 0 0,-6-11-1 0 0,5 9-85 0 0,-15-37-1099 0 0,19 48 1023 0 0,1-1 1 0 0,0 1-1 0 0,0 0 0 0 0,0-1 0 0 0,-1 1 0 0 0,1-1 0 0 0,0 1 0 0 0,0 0 0 0 0,0-1 1 0 0,0 1-1 0 0,0-1 0 0 0,0 1 0 0 0,0-1 0 0 0,0 1 0 0 0,0-1 0 0 0,0 1 1 0 0,0 0-1 0 0,0-1 0 0 0,0 1 0 0 0,0-1 0 0 0,1 1 0 0 0,-1 0 0 0 0,0-1 0 0 0,0 1 1 0 0,1-1-1 0 0,3-6-1489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06.129"/>
    </inkml:context>
    <inkml:brush xml:id="br0">
      <inkml:brushProperty name="width" value="0.05" units="cm"/>
      <inkml:brushProperty name="height" value="0.05" units="cm"/>
    </inkml:brush>
  </inkml:definitions>
  <inkml:trace contextRef="#ctx0" brushRef="#br0">667 1 19983 0 0,'0'0'918'0'0,"0"0"-25"0"0,0 0-400 0 0,0 0 431 0 0,0 1 254 0 0,-22 36 1159 0 0,-30 47-3693 0 0,21-36 1323 0 0,2 2-1 0 0,-28 65 1 0 0,23-45 240 0 0,-79 210 1014 0 0,65-148-600 0 0,41-114-536 0 0,-77 207 779 0 0,15-48-787 0 0,37-103-46 0 0,-32 116 0 0 0,60-171-36 0 0,-1 1-59 0 0,-11 30 0 0 0,17-50 44 0 0,0 1-1 0 0,-1-1 1 0 0,1 0 0 0 0,0 0 0 0 0,-1 0 0 0 0,1 0 0 0 0,0 0-1 0 0,-1 0 1 0 0,1 0 0 0 0,0 0 0 0 0,-1 0 0 0 0,1 0 0 0 0,0 0-1 0 0,-1 0 1 0 0,2 0 0 0 0,1-2-136 0 0,0 0 1 0 0,-1 0-1 0 0,1 1 0 0 0,0-1 0 0 0,-1-1 1 0 0,0 1-1 0 0,1 0 0 0 0,-1-1 0 0 0,0 1 0 0 0,0-1 1 0 0,-1 1-1 0 0,1-1 0 0 0,2-5 0 0 0,7-9-824 0 0,13-14-675 0 0,3-3-9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06.475"/>
    </inkml:context>
    <inkml:brush xml:id="br0">
      <inkml:brushProperty name="width" value="0.05" units="cm"/>
      <inkml:brushProperty name="height" value="0.05" units="cm"/>
    </inkml:brush>
  </inkml:definitions>
  <inkml:trace contextRef="#ctx0" brushRef="#br0">116 0 23007 0 0,'-25'20'528'0'0,"24"-19"-488"0"0,0-1 0 0 0,1 0 0 0 0,-1 1 0 0 0,1-1 0 0 0,-1 1 0 0 0,1-1-1 0 0,-1 0 1 0 0,1 1 0 0 0,-1 0 0 0 0,1-1 0 0 0,0 1 0 0 0,-1-1 0 0 0,1 1-1 0 0,0-1 1 0 0,-1 1 0 0 0,1 0 0 0 0,0-1 0 0 0,0 1 0 0 0,-1 0 0 0 0,1-1 0 0 0,0 1-1 0 0,0 0 1 0 0,0-1 0 0 0,0 1 0 0 0,0 1 0 0 0,0 1 155 0 0,-4 19 274 0 0,4-16-409 0 0,-1-1 0 0 0,0 1 0 0 0,0-1-1 0 0,-3 6 1 0 0,-21 57 376 0 0,-17 74 0 0 0,41-136-436 0 0,0-1 0 0 0,0 1 0 0 0,1 0 0 0 0,0 9 0 0 0,0-12 0 0 0,0-1 0 0 0,1 1 0 0 0,-1-1 0 0 0,1 1 0 0 0,-1-1 0 0 0,1 1 0 0 0,0-1 0 0 0,0 1 0 0 0,0-1 0 0 0,0 0 0 0 0,0 0 0 0 0,3 4 0 0 0,1-1 21 0 0,-1-1-1 0 0,1-1 0 0 0,0 1 0 0 0,0-1 1 0 0,0 1-1 0 0,0-2 0 0 0,1 1 1 0 0,-1 0-1 0 0,1-1 0 0 0,0 0 1 0 0,0 0-1 0 0,0-1 0 0 0,-1 0 1 0 0,1 0-1 0 0,7 0 0 0 0,3 0 49 0 0,-1-1-1 0 0,0-1 1 0 0,1-1 0 0 0,27-6-1 0 0,-32 6-8 0 0,-1-1 0 0 0,0-1 0 0 0,0 0 0 0 0,0 0-1 0 0,13-8 1 0 0,-17 8 25 0 0,0 0 0 0 0,0 0 0 0 0,-1-1-1 0 0,0 1 1 0 0,0-1 0 0 0,0 0 0 0 0,-1 0-1 0 0,0-1 1 0 0,5-7 0 0 0,-3 3-45 0 0,-1 3 9 0 0,-1-1-1 0 0,0 0 1 0 0,3-9 0 0 0,-6 13-32 0 0,0 1 1 0 0,0-1-1 0 0,0 1 1 0 0,-1-1-1 0 0,0 1 1 0 0,0-1 0 0 0,0 1-1 0 0,0-1 1 0 0,0 1-1 0 0,-1-1 1 0 0,-1-3-1 0 0,1 2-26 0 0,0 0 1 0 0,0 0-1 0 0,-1 1 0 0 0,0-1 0 0 0,0 1 1 0 0,0-1-1 0 0,-1 1 0 0 0,0 0 1 0 0,1 0-1 0 0,-2 0 0 0 0,1 0 0 0 0,0 0 1 0 0,-1 1-1 0 0,1-1 0 0 0,-1 1 0 0 0,0 0 1 0 0,0 0-1 0 0,0 1 0 0 0,-5-3 0 0 0,-5-2-468 0 0,0 0 1 0 0,-1 1-1 0 0,-21-6 0 0 0,-20-2-6890 0 0,14 5-935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34.024"/>
    </inkml:context>
    <inkml:brush xml:id="br0">
      <inkml:brushProperty name="width" value="0.05" units="cm"/>
      <inkml:brushProperty name="height" value="0.05" units="cm"/>
    </inkml:brush>
  </inkml:definitions>
  <inkml:trace contextRef="#ctx0" brushRef="#br0">765 1 7368 0 0,'0'0'333'0'0,"0"0"0"0"0,1 0-213 0 0,4 0 254 0 0,-3 0 1495 0 0,-2 0 651 0 0,0 0 127 0 0,0 0-232 0 0,0 0-1088 0 0,0 0-483 0 0,0 0-92 0 0,1 0-112 0 0,5 2-416 0 0,-1 7-188 0 0,-5-7 43 0 0,0-2 110 0 0,0 0 20 0 0,0 0-1 0 0,0 0 22 0 0,0 0 88 0 0,-12 14 1254 0 0,10-12-1457 0 0,1 0-1 0 0,0 0 1 0 0,-1-1-1 0 0,1 1 1 0 0,-1-1-1 0 0,0 1 0 0 0,1-1 1 0 0,-1 0-1 0 0,0 1 1 0 0,0-1-1 0 0,-3 2 1 0 0,-2 1-6 0 0,-26 11-228 0 0,31-13 140 0 0,-1-1 0 0 0,0 1 0 0 0,0-1 0 0 0,0 0-1 0 0,0 0 1 0 0,0-1 0 0 0,-6 2 0 0 0,-9 1 16 0 0,4 4-41 0 0,13-7 6 0 0,0 1 0 0 0,-1 0 0 0 0,1 0 0 0 0,-1 0-1 0 0,1-1 1 0 0,-1 1 0 0 0,0-1 0 0 0,1 1 0 0 0,-1-1-1 0 0,-3 1 1 0 0,1-1 24 0 0,-1 1 1 0 0,0 0-1 0 0,1 0 0 0 0,-1 0 1 0 0,1 0-1 0 0,-1 1 0 0 0,-5 3 1 0 0,6-3-15 0 0,-1 0 0 0 0,1 0 1 0 0,-1-1-1 0 0,1 0 0 0 0,-1 1 1 0 0,0-2-1 0 0,-7 2 1 0 0,-28-1 54 0 0,-33-2 60 0 0,45 0-84 0 0,-1 1 0 0 0,-49 7-1 0 0,72-7-42 0 0,0 1 0 0 0,-1 1 0 0 0,1-1 0 0 0,0 1 0 0 0,0 0 0 0 0,0 0 0 0 0,-6 4 0 0 0,-3-2 0 0 0,14-4 0 0 0,0 0 0 0 0,0 1 0 0 0,0-1 0 0 0,0 0 0 0 0,0 0 0 0 0,0 1 0 0 0,0-1 0 0 0,0 1 0 0 0,0-1 0 0 0,1 0 0 0 0,-1 1 0 0 0,0 0 0 0 0,0-1 0 0 0,0 1 0 0 0,1 0 0 0 0,-2 0 0 0 0,-7 11 3 0 0,-8 6-18 0 0,14-15 9 0 0,1-1-1 0 0,-1 1 1 0 0,1 0 0 0 0,0 0-1 0 0,0 0 1 0 0,0 0-1 0 0,0 0 1 0 0,0 0-1 0 0,1 0 1 0 0,-3 7 0 0 0,-7 38-92 0 0,3-11 62 0 0,-5 18 12 0 0,-7 20-16 0 0,13-53 40 0 0,-6 46 0 0 0,7-35 0 0 0,5-14 11 0 0,1-18 49 0 0,0-1 40 0 0,0 0 17 0 0,0 0 3 0 0,2 0 2 0 0,2 0-83 0 0,0-1 1 0 0,0 1-1 0 0,0-1 1 0 0,0 0-1 0 0,0-1 1 0 0,0 1 0 0 0,0-1-1 0 0,0 1 1 0 0,5-5-1 0 0,37-25 88 0 0,-9 5-86 0 0,-26 19-45 0 0,1 0-1 0 0,-1 1 1 0 0,1 1-1 0 0,1 0 0 0 0,-1 1 1 0 0,1 0-1 0 0,0 1 1 0 0,0 0-1 0 0,0 1 0 0 0,0 0 1 0 0,0 1-1 0 0,0 1 0 0 0,0 0 1 0 0,21 3-1 0 0,-14 1-49 0 0,0 0-1 0 0,-1 2 1 0 0,1 0-1 0 0,-1 1 1 0 0,-1 1-1 0 0,1 1 1 0 0,-1 1 0 0 0,-1 0-1 0 0,0 1 1 0 0,0 1-1 0 0,21 20 1 0 0,-21-17 14 0 0,-1 0 0 0 0,0 2 1 0 0,-1 0-1 0 0,0 0 0 0 0,-2 2 1 0 0,13 20-1 0 0,-22-30 24 0 0,1-1 0 0 0,-1 1 1 0 0,-1 0-1 0 0,0 0 0 0 0,0 1 0 0 0,-1-1 0 0 0,0 1 1 0 0,0-1-1 0 0,-1 1 0 0 0,-1-1 0 0 0,1 1 0 0 0,-2 0 0 0 0,1-1 1 0 0,-1 1-1 0 0,-1 0 0 0 0,-4 17 0 0 0,2-14 31 0 0,-1 0 0 0 0,-1 0-1 0 0,1-1 1 0 0,-2 0 0 0 0,0 0-1 0 0,0 0 1 0 0,-1-1 0 0 0,0 0-1 0 0,-1-1 1 0 0,-1 0 0 0 0,1 0-1 0 0,-1-1 1 0 0,-12 8 0 0 0,-1-1 70 0 0,0-2 1 0 0,-1 0 0 0 0,0-2 0 0 0,-1-1 0 0 0,-32 10 0 0 0,14-8 257 0 0,-1-2-1 0 0,-61 8 0 0 0,62-15-278 0 0,0-3-1 0 0,-49-3 1 0 0,77 1-62 0 0,0-1 0 0 0,0-1 0 0 0,-26-8-1 0 0,5-2-8163 0 0,24 5-493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09.839"/>
    </inkml:context>
    <inkml:brush xml:id="br0">
      <inkml:brushProperty name="width" value="0.05" units="cm"/>
      <inkml:brushProperty name="height" value="0.05" units="cm"/>
    </inkml:brush>
  </inkml:definitions>
  <inkml:trace contextRef="#ctx0" brushRef="#br0">173 66 9672 0 0,'0'0'440'0'0,"1"-1"-6"0"0,-1 0-425 0 0,0 1-1 0 0,0 0 1 0 0,0-1-1 0 0,0 1 1 0 0,0 0-1 0 0,0-1 1 0 0,0 1 0 0 0,0 0-1 0 0,0-1 1 0 0,0 1-1 0 0,0 0 1 0 0,1 0-1 0 0,-1-1 1 0 0,0 1-1 0 0,0 0 1 0 0,0 0-1 0 0,1-1 1 0 0,-1 1-1 0 0,0 0 1 0 0,0 0-1 0 0,0-1 1 0 0,1 1-1 0 0,-1 0 1 0 0,0 0-1 0 0,0 0 1 0 0,1 0-1 0 0,-1-1 1 0 0,0 1 0 0 0,1 0-1 0 0,1-1 192 0 0,2-11 2966 0 0,-4 9 2627 0 0,-14 53-5752 0 0,-45 133-828 0 0,48-150 799 0 0,3-8 21 0 0,-1 0 1 0 0,-2-1 0 0 0,0 0 0 0 0,-21 33-1 0 0,4-22 817 0 0,26-34-398 0 0,2-1 85 0 0,0 0 20 0 0,1-8-296 0 0,1-1 0 0 0,-1 0-1 0 0,1 0 1 0 0,1 0 0 0 0,0 1-1 0 0,0 0 1 0 0,1-1 0 0 0,5-8-1 0 0,6-17-262 0 0,31-72 2 0 0,-37 88 0 0 0,1 0 0 0 0,1 1 0 0 0,22-27 0 0 0,-28 39 1 0 0,1-1-1 0 0,0 0 0 0 0,1 1 1 0 0,-1 0-1 0 0,1 1 0 0 0,0 0 1 0 0,0 0-1 0 0,1 0 0 0 0,-1 1 1 0 0,12-4-1 0 0,9-1-23 0 0,47-7 0 0 0,0 1-201 0 0,-40 6 271 0 0,52-4 1 0 0,-49 7 6 0 0,41-9-1 0 0,3-12 11 0 0,-56 19-64 0 0,-18 2 0 0 0,-3-1 16 0 0,-5 4 64 0 0,0 2 16 0 0,0 0 0 0 0,0 0-5 0 0,0 0-22 0 0,0 0-5 0 0,0 0 0 0 0,0 0 2 0 0,-13 8 96 0 0,6-7-108 0 0,6-1-49 0 0,1 0 0 0 0,-1 0 0 0 0,1 0 1 0 0,-1 0-1 0 0,0 0 0 0 0,1 0 0 0 0,-1 0 0 0 0,1 0 1 0 0,-1 0-1 0 0,1 1 0 0 0,-1-1 0 0 0,1 0 0 0 0,-1 0 1 0 0,1 1-1 0 0,-1-1 0 0 0,1 0 0 0 0,-1 1 0 0 0,1-1 1 0 0,-1 0-1 0 0,1 1 0 0 0,-1-1 0 0 0,1 1 0 0 0,0-1 1 0 0,-1 1-1 0 0,1-1 0 0 0,0 1 0 0 0,-1-1 0 0 0,1 1 1 0 0,0-1-1 0 0,0 1 0 0 0,-1 0 0 0 0,-4 7-2 0 0,4-7-4 0 0,0 1-1 0 0,-1-1 1 0 0,1 1-1 0 0,0 0 1 0 0,0-1-1 0 0,0 1 1 0 0,0 0 0 0 0,0 0-1 0 0,1 0 1 0 0,-1 0-1 0 0,0 3 1 0 0,-4 10-63 0 0,0 1 1 0 0,-11 23-1 0 0,-4 13 85 0 0,5-11 11 0 0,1-1-32 0 0,1 0 0 0 0,3 0 0 0 0,-9 66 0 0 0,-12 45 0 0 0,10-60 0 0 0,-27 93-2 0 0,29-121 44 0 0,3 1 0 0 0,-9 75 0 0 0,13-66 52 0 0,7-50 22 0 0,1 0 1 0 0,-1 37-1 0 0,0 27 397 0 0,5-86-417 0 0,0-1-48 0 0,0 0-192 0 0,0-13-1354 0 0,2-7-4490 0 0,6-8-2005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34.915"/>
    </inkml:context>
    <inkml:brush xml:id="br0">
      <inkml:brushProperty name="width" value="0.05" units="cm"/>
      <inkml:brushProperty name="height" value="0.05" units="cm"/>
    </inkml:brush>
  </inkml:definitions>
  <inkml:trace contextRef="#ctx0" brushRef="#br0">226 32 10912 0 0,'0'0'497'0'0,"0"0"-8"0"0,1-2-311 0 0,0-1-81 0 0,0 0 0 0 0,1 0 0 0 0,-1 1 0 0 0,1-1 0 0 0,0 0 0 0 0,0 1 0 0 0,2-3 0 0 0,-2 3 743 0 0,-2 2 37 0 0,0 0-814 0 0,0 0-1 0 0,0 0 1 0 0,0 0 0 0 0,0 0-1 0 0,0 0 1 0 0,0-1 0 0 0,0 1-1 0 0,0 0 1 0 0,0 0 0 0 0,0 0-1 0 0,0 0 1 0 0,0 0 0 0 0,0-1-1 0 0,-1 1 1 0 0,1 0 0 0 0,0 0-1 0 0,0 0 1 0 0,0 0 0 0 0,0 0-1 0 0,0 0 1 0 0,0-1 0 0 0,0 1-1 0 0,0 0 1 0 0,-1 0 0 0 0,1 0-1 0 0,0 0 1 0 0,0 0 0 0 0,0 0-1 0 0,0 0 1 0 0,0 0 0 0 0,0 0-1 0 0,-1 0 1 0 0,1 0 0 0 0,0 0 0 0 0,0 0-1 0 0,0-1 1 0 0,0 1 0 0 0,0 0-1 0 0,-1 0 1 0 0,1 0 0 0 0,0 0-1 0 0,0 1 1 0 0,0-1 0 0 0,0 0-1 0 0,-1 0 1 0 0,1 0 0 0 0,0 0-1 0 0,0 0 1 0 0,0 0 0 0 0,0 0-1 0 0,0 0 1 0 0,0 0 0 0 0,-1 0-1 0 0,1 0 1 0 0,0 0 0 0 0,0 0-1 0 0,0 1 1 0 0,0-1 0 0 0,0 0-1 0 0,0 0 1 0 0,0 0 0 0 0,-1 0-1 0 0,1 0 1 0 0,-10 9 2317 0 0,9-8-2821 0 0,-3 3 516 0 0,1 1 0 0 0,-1-1 0 0 0,1 1-1 0 0,0 0 1 0 0,0 0 0 0 0,0 0 0 0 0,1 0-1 0 0,0 0 1 0 0,-3 11 0 0 0,-3 6 1 0 0,-8 14-2 0 0,5-14-82 0 0,2 0 1 0 0,0 1-1 0 0,2 0 1 0 0,-5 24-1 0 0,-1 17-7 0 0,5-28 82 0 0,1 0-1 0 0,-2 66 0 0 0,12 33 21 0 0,-2-125-68 0 0,0 0 1 0 0,1-1-1 0 0,1 1 0 0 0,0 0 1 0 0,0-1-1 0 0,1 1 0 0 0,0-1 0 0 0,0 0 1 0 0,1-1-1 0 0,0 1 0 0 0,1-1 1 0 0,0 0-1 0 0,0 0 0 0 0,1 0 1 0 0,0-1-1 0 0,0 0 0 0 0,1-1 0 0 0,0 0 1 0 0,0 0-1 0 0,15 8 0 0 0,-17-11-6 0 0,0 0-1 0 0,1 0 0 0 0,-1-1 1 0 0,1 0-1 0 0,-1-1 0 0 0,1 1 0 0 0,0-1 1 0 0,-1 0-1 0 0,1-1 0 0 0,0 0 1 0 0,0 0-1 0 0,-1 0 0 0 0,1-1 1 0 0,0 0-1 0 0,0 0 0 0 0,-1-1 1 0 0,1 0-1 0 0,7-3 0 0 0,-2 0 94 0 0,-1 0 0 0 0,1-1 0 0 0,-1-1 0 0 0,-1 1 1 0 0,1-2-1 0 0,-1 1 0 0 0,0-1 0 0 0,-1-1 0 0 0,9-10 0 0 0,4-8 446 0 0,-2-1 0 0 0,20-36 0 0 0,-33 51-377 0 0,-1-1 0 0 0,0 1 0 0 0,-1-1 1 0 0,-1 0-1 0 0,0-1 0 0 0,-1 1 0 0 0,0-1 0 0 0,-1 1 0 0 0,-1-1 1 0 0,0 0-1 0 0,-1 0 0 0 0,-2-15 0 0 0,-2-2 16 0 0,-2 0 1 0 0,-1 0-1 0 0,-1 0 0 0 0,-17-42 0 0 0,19 58-169 0 0,-2 1 0 0 0,1-1 0 0 0,-2 1 0 0 0,0 0 0 0 0,-1 1 0 0 0,0 0 0 0 0,-1 1 0 0 0,-1 0 0 0 0,0 1 0 0 0,0 0 0 0 0,-20-13 0 0 0,23 19-52 0 0,-1 1 1 0 0,0 0-1 0 0,0 0 0 0 0,0 1 1 0 0,-1 1-1 0 0,1-1 0 0 0,-1 2 0 0 0,0-1 1 0 0,0 2-1 0 0,0-1 0 0 0,0 2 1 0 0,0-1-1 0 0,-13 2 0 0 0,1 2-61 0 0,0 0 1 0 0,1 1-1 0 0,-1 1 0 0 0,1 1 1 0 0,-28 12-1 0 0,43-15-139 0 0,0 0 0 0 0,1 0 1 0 0,0 1-1 0 0,0 0 0 0 0,-10 7 0 0 0,15-10 73 0 0,-1 1-1 0 0,1-1 1 0 0,-1 0 0 0 0,1 1 0 0 0,0-1 0 0 0,-1 1-1 0 0,1 0 1 0 0,0-1 0 0 0,0 1 0 0 0,0 0 0 0 0,0-1-1 0 0,1 1 1 0 0,-1 0 0 0 0,0 0 0 0 0,1 0 0 0 0,-1 0-1 0 0,1 0 1 0 0,0 0 0 0 0,0 0 0 0 0,-1 0 0 0 0,1 0-1 0 0,1 0 1 0 0,-1-1 0 0 0,0 1 0 0 0,1 3 0 0 0,-1-3-45 0 0,1-1 1 0 0,-1 0-1 0 0,1 0 1 0 0,0 0-1 0 0,-1 0 1 0 0,1 1 0 0 0,0-1-1 0 0,0 0 1 0 0,-1 0-1 0 0,3 1 1 0 0,9 4-2325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35.778"/>
    </inkml:context>
    <inkml:brush xml:id="br0">
      <inkml:brushProperty name="width" value="0.05" units="cm"/>
      <inkml:brushProperty name="height" value="0.05" units="cm"/>
    </inkml:brush>
  </inkml:definitions>
  <inkml:trace contextRef="#ctx0" brushRef="#br0">102 4 7368 0 0,'0'0'333'0'0,"0"0"0"0"0,0-4 1081 0 0,-2 4 3891 0 0,-8 6-3058 0 0,7-5-2010 0 0,0 1 0 0 0,0 0 1 0 0,0-1-1 0 0,0 1 0 0 0,0 1 0 0 0,1-1 0 0 0,-1 0 0 0 0,1 1 0 0 0,-4 3 0 0 0,0 6-212 0 0,-1 0-1 0 0,2 1 0 0 0,0 0 1 0 0,0 0-1 0 0,-3 17 0 0 0,0-3-14 0 0,5-16-4 0 0,0 0-1 0 0,0 0 1 0 0,1 0-1 0 0,1 0 1 0 0,0 0-1 0 0,0 1 1 0 0,1-1-1 0 0,0 0 0 0 0,1 0 1 0 0,4 20-1 0 0,-4-27-3 0 0,1-1-1 0 0,-1 1 1 0 0,1-1-1 0 0,0 0 1 0 0,0 0-1 0 0,0 0 1 0 0,0 0-1 0 0,0 0 1 0 0,1-1 0 0 0,0 1-1 0 0,-1-1 1 0 0,1 1-1 0 0,0-1 1 0 0,5 3-1 0 0,3-1 42 0 0,-6-4-42 0 0,0-1 1 0 0,-1 1 0 0 0,1-1-1 0 0,0 0 1 0 0,-1 0 0 0 0,9-3 0 0 0,1 0 18 0 0,-1 0 73 0 0,0-2 0 0 0,0 1 0 0 0,0-1 1 0 0,-1-1-1 0 0,0-1 0 0 0,-1 1 0 0 0,1-2 1 0 0,-1 1-1 0 0,-1-2 0 0 0,0 1 0 0 0,0-2 1 0 0,-1 1-1 0 0,0-1 0 0 0,11-19 0 0 0,-15 23 62 0 0,-1-1 0 0 0,0 0-1 0 0,0 0 1 0 0,-1 0 0 0 0,0-1 0 0 0,-1 1-1 0 0,4-18 1 0 0,-6 23-118 0 0,0 0-1 0 0,0 0 1 0 0,0 0 0 0 0,0-1 0 0 0,0 1-1 0 0,-1 0 1 0 0,0 0 0 0 0,1 0 0 0 0,-1 0-1 0 0,0 0 1 0 0,-1 0 0 0 0,1 0 0 0 0,0 0-1 0 0,-1 1 1 0 0,1-1 0 0 0,-1 0-1 0 0,0 1 1 0 0,0-1 0 0 0,0 1 0 0 0,0 0-1 0 0,-1-1 1 0 0,1 1 0 0 0,-1 0 0 0 0,-5-3-1 0 0,3 3-55 0 0,-1-1-1 0 0,1 1 0 0 0,-1 0 1 0 0,0 1-1 0 0,0 0 0 0 0,0-1 1 0 0,0 2-1 0 0,-10-1 1 0 0,-3-1-165 0 0,12 2-91 0 0,-1 0 1 0 0,0 0-1 0 0,0 0 0 0 0,1 1 0 0 0,-1 0 0 0 0,0 1 0 0 0,-13 4 0 0 0,-3 3-1762 0 0,-24 13-1 0 0,14-6-599 0 0,15-8 1005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36.151"/>
    </inkml:context>
    <inkml:brush xml:id="br0">
      <inkml:brushProperty name="width" value="0.05" units="cm"/>
      <inkml:brushProperty name="height" value="0.05" units="cm"/>
    </inkml:brush>
  </inkml:definitions>
  <inkml:trace contextRef="#ctx0" brushRef="#br0">470 16 14280 0 0,'0'-2'1102'0'0,"0"-11"-392"0"0,0 12 759 0 0,0 1 491 0 0,0 0 89 0 0,0 0-234 0 0,0 0-1069 0 0,-2 2-471 0 0,-4 9-285 0 0,1 0 1 0 0,0 0-1 0 0,1 1 1 0 0,0 0-1 0 0,1-1 0 0 0,-4 25 1 0 0,-1 1-163 0 0,-68 344-1309 0 0,39-179 1482 0 0,2-45 228 0 0,13-61-63 0 0,-98 331 963 0 0,80-302-569 0 0,-46 242-1 0 0,82-336-367 0 0,1 1 0 0 0,1-1 0 0 0,2 0 0 0 0,4 34 0 0 0,-5-64-190 0 0,1 0 1 0 0,0 0-1 0 0,0 0 0 0 0,0 0 1 0 0,1 0-1 0 0,-1 0 0 0 0,0 0 1 0 0,0 0-1 0 0,0-1 1 0 0,1 1-1 0 0,-1 0 0 0 0,0 0 1 0 0,1 0-1 0 0,-1 0 0 0 0,1 0 1 0 0,-1-1-1 0 0,1 1 1 0 0,0 0-1 0 0,-1 0 0 0 0,1-1 1 0 0,0 1-1 0 0,-1 0 0 0 0,1-1 1 0 0,0 1-1 0 0,0-1 1 0 0,1 2-1 0 0,-1-2-34 0 0,-1 0-347 0 0,10-4-725 0 0,0-1 262 0 0,0-1 0 0 0,-1 0 0 0 0,1-1 0 0 0,15-15 1 0 0,-4-3-4461 0 0,-2-4-1314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36.537"/>
    </inkml:context>
    <inkml:brush xml:id="br0">
      <inkml:brushProperty name="width" value="0.05" units="cm"/>
      <inkml:brushProperty name="height" value="0.05" units="cm"/>
    </inkml:brush>
  </inkml:definitions>
  <inkml:trace contextRef="#ctx0" brushRef="#br0">281 0 12440 0 0,'0'0'565'0'0,"0"0"-5"0"0,-2 2-363 0 0,-14 18 2411 0 0,11-15-1315 0 0,1 0-1 0 0,-1 0 1 0 0,1 1 0 0 0,0 0-1 0 0,-3 8 1 0 0,-13 34-1093 0 0,3 2 0 0 0,1 0 1 0 0,3 0-1 0 0,2 2 0 0 0,-7 92 0 0 0,17-134-213 0 0,1 1 1 0 0,0-1-1 0 0,0 1 0 0 0,1-1 0 0 0,0 0 0 0 0,1 1 1 0 0,0-1-1 0 0,1 0 0 0 0,6 18 0 0 0,-8-26 13 0 0,0-1-1 0 0,0 1 1 0 0,0 0-1 0 0,0 0 0 0 0,0-1 1 0 0,0 1-1 0 0,0-1 1 0 0,0 1-1 0 0,0-1 1 0 0,1 1-1 0 0,-1-1 0 0 0,1 0 1 0 0,-1 1-1 0 0,1-1 1 0 0,0 0-1 0 0,-1 0 1 0 0,1 0-1 0 0,0-1 0 0 0,0 1 1 0 0,-1 0-1 0 0,1-1 1 0 0,0 1-1 0 0,0-1 1 0 0,0 1-1 0 0,0-1 0 0 0,0 0 1 0 0,0 0-1 0 0,0 0 1 0 0,0 0-1 0 0,0 0 1 0 0,0 0-1 0 0,0-1 0 0 0,-1 1 1 0 0,1 0-1 0 0,3-2 1 0 0,0 0 17 0 0,-1 0 0 0 0,0 0 0 0 0,0-1-1 0 0,0 0 1 0 0,0 1 0 0 0,0-1 0 0 0,0-1 0 0 0,-1 1 0 0 0,1 0 0 0 0,-1-1 0 0 0,0 0 0 0 0,0 0 0 0 0,0 0 0 0 0,2-5 0 0 0,0-1 131 0 0,2-2 83 0 0,-1 0 1 0 0,0-1 0 0 0,8-26-1 0 0,-9 19-97 0 0,-1 1-1 0 0,-1-1 0 0 0,-1 0 1 0 0,0-36-1 0 0,-2 50-102 0 0,-1-1 0 0 0,0 0 1 0 0,0 0-1 0 0,-1 1 0 0 0,0-1 0 0 0,0 1 0 0 0,0-1 1 0 0,-1 1-1 0 0,0 0 0 0 0,0 0 0 0 0,-1 0 0 0 0,0 0 0 0 0,0 1 1 0 0,0 0-1 0 0,0-1 0 0 0,-1 2 0 0 0,-10-10 0 0 0,11 11-79 0 0,-1 0 0 0 0,0 0 0 0 0,0 1 0 0 0,0 0 0 0 0,0-1 0 0 0,0 2 0 0 0,-1-1 0 0 0,1 1 0 0 0,-1-1 0 0 0,1 1 0 0 0,-1 1 0 0 0,1-1-1 0 0,-1 1 1 0 0,1 0 0 0 0,-1 0 0 0 0,1 1 0 0 0,-1 0 0 0 0,-6 1 0 0 0,3 0-68 0 0,0 1 0 0 0,0 0 0 0 0,1 0 1 0 0,-1 1-1 0 0,1 0 0 0 0,0 0 0 0 0,0 1 0 0 0,0 0 0 0 0,1 0 0 0 0,-10 10 0 0 0,-5 6-1749 0 0,2 3-3920 0 0,3 2-1928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41.878"/>
    </inkml:context>
    <inkml:brush xml:id="br0">
      <inkml:brushProperty name="width" value="0.05" units="cm"/>
      <inkml:brushProperty name="height" value="0.05" units="cm"/>
    </inkml:brush>
  </inkml:definitions>
  <inkml:trace contextRef="#ctx0" brushRef="#br0">326 47 10136 0 0,'-8'0'918'0'0,"-4"0"-758"0"0,0-4-115 0 0,11 1 132 0 0,1 2-1 0 0,-11-10 5436 0 0,9 10-5025 0 0,0-1 0 0 0,1 1 1 0 0,-1-1-1 0 0,1 1 0 0 0,-1-1 0 0 0,1 0 0 0 0,-1 0 0 0 0,1 0 1 0 0,0 1-1 0 0,0-1 0 0 0,0 0 0 0 0,0-1 0 0 0,-1-1 1 0 0,-7 12 30 0 0,4-3-609 0 0,1 0 0 0 0,-1 0 0 0 0,1 1-1 0 0,0-1 1 0 0,0 1 0 0 0,-3 8 0 0 0,-16 41-83 0 0,18-42 40 0 0,-60 195-325 0 0,30-86 535 0 0,-32 147 439 0 0,62-243-543 0 0,-2 9 16 0 0,1 0 1 0 0,2 1 0 0 0,2 0 0 0 0,1-1 0 0 0,2 1 0 0 0,6 40 0 0 0,-5-64-79 0 0,0 0-1 0 0,1-1 1 0 0,1 1 0 0 0,0-1-1 0 0,0 0 1 0 0,12 21-1 0 0,-12-26-9 0 0,0 1 0 0 0,0-1 0 0 0,1 0-1 0 0,0 0 1 0 0,1 0 0 0 0,-1 0 0 0 0,1-1-1 0 0,0 0 1 0 0,0-1 0 0 0,1 1-1 0 0,11 5 1 0 0,-1-3 2 0 0,-1-1-1 0 0,1 0 1 0 0,1-1 0 0 0,-1-1-1 0 0,1-1 1 0 0,0-1 0 0 0,-1 0-1 0 0,1-1 1 0 0,0-1 0 0 0,0-1-1 0 0,0 0 1 0 0,23-5-1 0 0,-16 0-51 0 0,0 0-1 0 0,-1-2 1 0 0,1 0-1 0 0,-1-2 0 0 0,-1-1 1 0 0,0 0-1 0 0,42-30 0 0 0,-52 31 5 0 0,-1-1 1 0 0,0-1-1 0 0,10-12 0 0 0,11-11 13 0 0,-12 12 22 0 0,-1 0-1 0 0,-1-2 1 0 0,-2 0-1 0 0,0-1 0 0 0,26-55 1 0 0,-36 66 46 0 0,-2-1 0 0 0,0 1 0 0 0,-1-1-1 0 0,0 0 1 0 0,2-28 0 0 0,-6 39-23 0 0,0 0-1 0 0,0 0 1 0 0,0 0-1 0 0,0 0 1 0 0,-1 0-1 0 0,0 0 1 0 0,0 0-1 0 0,0 0 1 0 0,0 1-1 0 0,-1-1 1 0 0,0 0-1 0 0,0 1 1 0 0,0-1-1 0 0,-1 1 1 0 0,1 0-1 0 0,-1 0 1 0 0,0 0-1 0 0,0 0 1 0 0,-1 0-1 0 0,1 1 1 0 0,-1-1 0 0 0,0 1-1 0 0,0 0 1 0 0,0 0-1 0 0,0 1 1 0 0,0-1-1 0 0,0 1 1 0 0,-1 0-1 0 0,0 0 1 0 0,1 0-1 0 0,-1 0 1 0 0,-5 0-1 0 0,-1 1-6 0 0,1 0 1 0 0,-1 1-1 0 0,0 1 0 0 0,1 0 0 0 0,-1 0 1 0 0,1 1-1 0 0,-1 0 0 0 0,1 1 0 0 0,0 0 1 0 0,0 0-1 0 0,0 1 0 0 0,0 1 0 0 0,-15 9 0 0 0,-8 7-69 0 0,2 1 1 0 0,-40 36-1 0 0,1 4-42 0 0,-88 102 1 0 0,116-114-477 0 0,3 2-1 0 0,-62 109 1 0 0,75-112-1142 0 0,4-2-4124 0 0,8-7-1687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42.809"/>
    </inkml:context>
    <inkml:brush xml:id="br0">
      <inkml:brushProperty name="width" value="0.05" units="cm"/>
      <inkml:brushProperty name="height" value="0.05" units="cm"/>
    </inkml:brush>
  </inkml:definitions>
  <inkml:trace contextRef="#ctx0" brushRef="#br0">148 92 17767 0 0,'0'0'812'0'0,"0"0"-14"0"0,-1 0-512 0 0,-2-3-123 0 0,2 3 510 0 0,1 0-624 0 0,0 0-1 0 0,0-1 0 0 0,0 1 0 0 0,1 0 1 0 0,-1 0-1 0 0,0 0 0 0 0,0-1 0 0 0,-1 1 0 0 0,1 0 1 0 0,0 0-1 0 0,0 0 0 0 0,0-1 0 0 0,0 1 1 0 0,0 0-1 0 0,0 0 0 0 0,0 0 0 0 0,0-1 1 0 0,0 1-1 0 0,0 0 0 0 0,0 0 0 0 0,-1 0 0 0 0,1 0 1 0 0,0-1-1 0 0,0 1 0 0 0,0 0 0 0 0,0 0 1 0 0,0 0-1 0 0,-1 0 0 0 0,1 0 0 0 0,0 0 1 0 0,0-1-1 0 0,0 1 0 0 0,0 0 0 0 0,-1 0 0 0 0,1 0 1 0 0,0 0-1 0 0,0 0 0 0 0,0 0 0 0 0,-1 0 1 0 0,1 0-1 0 0,0 0 0 0 0,0 0 0 0 0,0 0 1 0 0,-1 0-1 0 0,1 0 0 0 0,0 0 0 0 0,0 0 0 0 0,0 0 1 0 0,-1 0-1 0 0,1 0 0 0 0,0 0 0 0 0,0 0 1 0 0,0 1-1 0 0,-1-1 0 0 0,1 0 0 0 0,0 0 1 0 0,-13 8 898 0 0,12-6-1025 0 0,-12 9 68 0 0,2 1 1 0 0,-1 0 0 0 0,2 1-1 0 0,-1 0 1 0 0,-9 18-1 0 0,-6 7-65 0 0,17-22 14 0 0,1 4 123 0 0,7-18 18 0 0,1-2 0 0 0,13-9 196 0 0,23-13-43 0 0,140-81-238 0 0,-137 84-15 0 0,-13 6 7 0 0,0 1-1 0 0,34-10 1 0 0,5 1 13 0 0,-37 12 0 0 0,0 0 0 0 0,0 2 0 0 0,1 1 0 0 0,33-3 0 0 0,-23 8 6 0 0,0 2 0 0 0,68 9 0 0 0,-101-9 226 0 0,13 2-254 0 0,-9-3 3082 0 0,-11 1-2853 0 0,-6 3-166 0 0,-1 1-46 0 0,0 0 0 0 0,1 0 0 0 0,0 1-1 0 0,0 0 1 0 0,0 0 0 0 0,-7 11 0 0 0,8-10-89 0 0,2 2 0 0 0,-1-1-1 0 0,1 0 1 0 0,0 1 0 0 0,-2 9 0 0 0,-21 86-139 0 0,6-21 155 0 0,-32 120 34 0 0,23-83 24 0 0,-5 57 279 0 0,14-60-72 0 0,12-61 89 0 0,-2 72 0 0 0,6-58-274 0 0,0 3 9 0 0,4-30 22 0 0,-1 2-13 0 0,1-34-35 0 0,3-8-40 0 0,-1-2 5 0 0,0 0-105 0 0,-1-1-18 0 0,0 0-92 0 0,0 0-376 0 0,0 0-167 0 0,-5-5-1030 0 0,4 3 1530 0 0,0 1 0 0 0,0-1 0 0 0,0 0 0 0 0,0-1 0 0 0,0 1 0 0 0,1 0 0 0 0,-1 0 0 0 0,0 0 0 0 0,1 0 0 0 0,0 0 0 0 0,0-1 0 0 0,-1 1 0 0 0,1 0 0 0 0,1 0 0 0 0,-1-1 0 0 0,0 1 0 0 0,1-4 0 0 0,7-21-1676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43.413"/>
    </inkml:context>
    <inkml:brush xml:id="br0">
      <inkml:brushProperty name="width" value="0.05" units="cm"/>
      <inkml:brushProperty name="height" value="0.05" units="cm"/>
    </inkml:brush>
  </inkml:definitions>
  <inkml:trace contextRef="#ctx0" brushRef="#br0">205 1 17967 0 0,'0'0'827'0'0,"0"0"-22"0"0,0 0-414 0 0,0 0 169 0 0,-8 0 857 0 0,6 0-1343 0 0,0 0 0 0 0,0 1 0 0 0,0-1 0 0 0,1 1-1 0 0,-1-1 1 0 0,0 1 0 0 0,0 0 0 0 0,0 0 0 0 0,1 0-1 0 0,-1 0 1 0 0,0 0 0 0 0,1 0 0 0 0,-1 0 0 0 0,1 1-1 0 0,-1-1 1 0 0,-1 2 0 0 0,-19 28-17 0 0,-6 12-145 0 0,3 2 0 0 0,1 0 0 0 0,-23 62 0 0 0,42-91 98 0 0,1 0 1 0 0,-4 24-1 0 0,7-34 1 0 0,0 0 0 0 0,0 0-1 0 0,1 0 1 0 0,0 0 0 0 0,1 0 0 0 0,-1 0 0 0 0,1 1-1 0 0,0-1 1 0 0,3 9 0 0 0,-2-12-8 0 0,-1-1 0 0 0,1 1 0 0 0,0-1 0 0 0,0 0 0 0 0,0 0 0 0 0,0 1 0 0 0,0-1 0 0 0,0-1 0 0 0,0 1 0 0 0,1 0 0 0 0,-1 0 0 0 0,1-1 0 0 0,-1 1 0 0 0,1-1 0 0 0,-1 0 0 0 0,1 0 0 0 0,0 0 0 0 0,0 0 0 0 0,4 0 0 0 0,1 1 26 0 0,1-1 0 0 0,0 0 0 0 0,0 0 0 0 0,17-2 0 0 0,-21 1-21 0 0,-1-1-1 0 0,1 0 0 0 0,-1-1 1 0 0,1 1-1 0 0,-1-1 1 0 0,0 0-1 0 0,1 0 0 0 0,-1 0 1 0 0,0-1-1 0 0,0 0 1 0 0,-1 1-1 0 0,7-7 0 0 0,4-4-95 0 0,20-27 0 0 0,-25 29 60 0 0,7-11 173 0 0,24-43-1 0 0,-28 44-3 0 0,-9 14-121 0 0,0 1 0 0 0,0-1-1 0 0,-1 1 1 0 0,0-1 0 0 0,0 0 0 0 0,-1 0 0 0 0,0 0 0 0 0,0 0 0 0 0,0 0 0 0 0,-1 0 0 0 0,0 0 0 0 0,-1 0 0 0 0,1 0 0 0 0,-1 0 0 0 0,-1 0 0 0 0,1 0 0 0 0,-1 0 0 0 0,-1 1 0 0 0,1-1 0 0 0,-1 1 0 0 0,0-1-1 0 0,0 1 1 0 0,-1 0 0 0 0,0 0 0 0 0,-6-7 0 0 0,-33-38-4173 0 0,30 39-3181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43.786"/>
    </inkml:context>
    <inkml:brush xml:id="br0">
      <inkml:brushProperty name="width" value="0.05" units="cm"/>
      <inkml:brushProperty name="height" value="0.05" units="cm"/>
    </inkml:brush>
  </inkml:definitions>
  <inkml:trace contextRef="#ctx0" brushRef="#br0">629 3 19983 0 0,'0'0'918'0'0,"-2"0"-25"0"0,-3-2-485 0 0,4 1 72 0 0,1 1 96 0 0,0 0 21 0 0,0 0-107 0 0,0 1-466 0 0,-1 8-151 0 0,0-1 0 0 0,-1 0 0 0 0,0 0 0 0 0,0-1 0 0 0,-4 10 0 0 0,2-5-33 0 0,-46 120-677 0 0,-5 13 805 0 0,-5 48 732 0 0,-22 65 733 0 0,10-28-263 0 0,41-126-877 0 0,-30 116-62 0 0,-36 111-186 0 0,21-104 83 0 0,58-182-152 0 0,18-43-197 0 0,0-2-522 0 0,0 0-228 0 0,13-12-6653 0 0,-1-6 293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44.171"/>
    </inkml:context>
    <inkml:brush xml:id="br0">
      <inkml:brushProperty name="width" value="0.05" units="cm"/>
      <inkml:brushProperty name="height" value="0.05" units="cm"/>
    </inkml:brush>
  </inkml:definitions>
  <inkml:trace contextRef="#ctx0" brushRef="#br0">301 33 20815 0 0,'-14'3'959'0'0,"12"-3"-26"0"0,0 1-892 0 0,0-1 1 0 0,0 1-1 0 0,0-1 0 0 0,1 1 0 0 0,-1 0 0 0 0,0 0 0 0 0,0 0 0 0 0,-1 1 0 0 0,-7 3 79 0 0,-20 4 485 0 0,22-7-346 0 0,1 0 1 0 0,-1 1 0 0 0,1-1 0 0 0,0 1-1 0 0,0 1 1 0 0,0 0 0 0 0,0 0 0 0 0,1 0-1 0 0,-12 9 1 0 0,1 7-283 0 0,0 0 0 0 0,1 0 1 0 0,2 2-1 0 0,0 0 0 0 0,1 0 0 0 0,-12 30 0 0 0,20-40 23 0 0,0 0 1 0 0,1 1-1 0 0,0-1 0 0 0,1 1 1 0 0,-3 18-1 0 0,6-26-1 0 0,-1-1 0 0 0,1 1 0 0 0,0 0 0 0 0,0-1 0 0 0,0 1-1 0 0,1-1 1 0 0,-1 1 0 0 0,1-1 0 0 0,0 0 0 0 0,0 1 0 0 0,1-1 0 0 0,0 0 0 0 0,-1 0 0 0 0,1 1 0 0 0,1-2 0 0 0,-1 1-1 0 0,0 0 1 0 0,1 0 0 0 0,4 3 0 0 0,-5-5-16 0 0,0 0 0 0 0,0-1 0 0 0,1 1 0 0 0,-1-1 0 0 0,1 0 0 0 0,0 0 0 0 0,-1 0 0 0 0,1 0 0 0 0,0 0 0 0 0,-1-1-1 0 0,1 1 1 0 0,0-1 0 0 0,0 0 0 0 0,5 0 0 0 0,4 0-33 0 0,-1-1 0 0 0,13-3 0 0 0,-7 1 70 0 0,0-1 0 0 0,-1 0 0 0 0,1-1 0 0 0,-1-1 0 0 0,0-1 0 0 0,-1 0 1 0 0,0-1-1 0 0,0 0 0 0 0,0-2 0 0 0,-1 0 0 0 0,-1 0 0 0 0,0-1 0 0 0,0-1 1 0 0,-1 0-1 0 0,-1 0 0 0 0,0-1 0 0 0,15-23 0 0 0,-16 20-27 0 0,-1-2-1 0 0,-1 1 1 0 0,0-2-1 0 0,10-35 1 0 0,-16 48 4 0 0,0 0 0 0 0,-1-1 0 0 0,0 1 1 0 0,-1-1-1 0 0,1 1 0 0 0,-1-1 0 0 0,0 1 0 0 0,-1-1 1 0 0,1 0-1 0 0,-1 1 0 0 0,-1 0 0 0 0,1-1 0 0 0,-1 1 1 0 0,0 0-1 0 0,-1 0 0 0 0,0 0 0 0 0,1 0 0 0 0,-7-9 1 0 0,6 12-86 0 0,1 0 1 0 0,-1 0 0 0 0,0 1 0 0 0,1-1 0 0 0,-1 1-1 0 0,0-1 1 0 0,-1 1 0 0 0,1 0 0 0 0,0 0 0 0 0,-1 0-1 0 0,1 1 1 0 0,-1-1 0 0 0,-7-1 0 0 0,5 2-73 0 0,0 0 1 0 0,0 0-1 0 0,-1 1 1 0 0,1 0-1 0 0,-1 0 1 0 0,1 0-1 0 0,-12 3 1 0 0,3 1-421 0 0,0 0 1 0 0,0 1-1 0 0,1 1 0 0 0,-1 0 0 0 0,1 1 1 0 0,-14 10-1 0 0,-11 10-6574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49.321"/>
    </inkml:context>
    <inkml:brush xml:id="br0">
      <inkml:brushProperty name="width" value="0.05" units="cm"/>
      <inkml:brushProperty name="height" value="0.05" units="cm"/>
    </inkml:brush>
  </inkml:definitions>
  <inkml:trace contextRef="#ctx0" brushRef="#br0">171 146 1376 0 0,'-2'1'107'0'0,"-10"8"1901"0"0,10-8-769 0 0,0 0 0 0 0,-1 0 0 0 0,1 0 1 0 0,0-1-1 0 0,0 1 0 0 0,-1-1 0 0 0,1 1 0 0 0,-4-1 1 0 0,5 0-744 0 0,-5 0 615 0 0,1 0 0 0 0,-1 0 0 0 0,1-1 0 0 0,-6-1 0 0 0,10 2-1011 0 0,0 0 0 0 0,0-1 0 0 0,0 1 0 0 0,0 0 0 0 0,0-1 0 0 0,0 1 1 0 0,0 0-1 0 0,0-1 0 0 0,1 1 0 0 0,-1-1 0 0 0,0 1 0 0 0,0-1 0 0 0,0 0 0 0 0,1 1 0 0 0,-1-1 0 0 0,0 0 1 0 0,1 0-1 0 0,-1 1 0 0 0,1-1 0 0 0,-1 0 0 0 0,1 0 0 0 0,-1 0 0 0 0,1 0 0 0 0,0 0 0 0 0,-1 1 0 0 0,1-1 1 0 0,0 0-1 0 0,0 0 0 0 0,-1 0 0 0 0,1-2 0 0 0,1 0 8 0 0,-1-1 1 0 0,1 0-1 0 0,-1 1 1 0 0,1-1-1 0 0,0 0 1 0 0,1 1-1 0 0,-1-1 1 0 0,1 1-1 0 0,-1 0 1 0 0,1-1-1 0 0,0 1 1 0 0,0 0-1 0 0,1 0 1 0 0,-1 0-1 0 0,0 1 1 0 0,4-4-1 0 0,2-1-89 0 0,-1 1 0 0 0,1 0 0 0 0,0 0 0 0 0,0 1-1 0 0,10-5 1 0 0,-4 4-33 0 0,0 0 1 0 0,1 0-1 0 0,-1 2 0 0 0,1 0 0 0 0,0 0 1 0 0,0 1-1 0 0,0 1 0 0 0,21 0 0 0 0,44 2-18 0 0,91 12 0 0 0,-144-8 29 0 0,45 12 1 0 0,-24-4-107 0 0,-35-9 57 0 0,0 1 0 0 0,0 0 1 0 0,22 11-1 0 0,-28-11 75 0 0,-1-1-1 0 0,1 1 0 0 0,-1 1 1 0 0,0-1-1 0 0,0 1 0 0 0,0 1 1 0 0,-1-1-1 0 0,6 8 0 0 0,-8-10-20 0 0,-1 1-1 0 0,0 0 1 0 0,0 0-1 0 0,0 0 0 0 0,0 0 1 0 0,-1 0-1 0 0,0 0 1 0 0,0 1-1 0 0,0-1 1 0 0,0 0-1 0 0,-1 1 0 0 0,0-1 1 0 0,1 0-1 0 0,-2 1 1 0 0,1-1-1 0 0,0 0 1 0 0,-1 1-1 0 0,0-1 0 0 0,0 0 1 0 0,0 1-1 0 0,-3 4 1 0 0,-2 7-10 0 0,-2 1 0 0 0,0-1 0 0 0,-18 27 0 0 0,8-18 8 0 0,0 0 0 0 0,-2-1 0 0 0,-36 35 0 0 0,30-34 39 0 0,-58 41 0 0 0,39-37-6 0 0,-7 7 226 0 0,-2-3 0 0 0,-72 33 0 0 0,118-63-204 0 0,-1 1 0 0 0,1 0-1 0 0,0 1 1 0 0,0 0 0 0 0,-14 11-1 0 0,21-15 10 0 0,15-4-17 0 0,43-11-180 0 0,93-11-1 0 0,-38 20 95 0 0,-99 5 36 0 0,-1 1 0 0 0,1 0 0 0 0,-1 1 0 0 0,0 0 0 0 0,1 1 0 0 0,21 9 0 0 0,-19-6-9 0 0,-1 1 0 0 0,22 15 0 0 0,-31-18 7 0 0,-1-1 0 0 0,0 0 0 0 0,0 1 0 0 0,0 0 0 0 0,0 0 0 0 0,-1 0 0 0 0,0 0 0 0 0,0 1 0 0 0,0-1 0 0 0,0 1 0 0 0,3 9 0 0 0,-2-2 0 0 0,-1 1-1 0 0,0 0 0 0 0,-1 0 1 0 0,0 1-1 0 0,-1-1 1 0 0,-1 0-1 0 0,0 1 0 0 0,-1-1 1 0 0,-1 0-1 0 0,0 0 1 0 0,0 0-1 0 0,-1 0 0 0 0,-1 0 1 0 0,-6 15-1 0 0,-4 4-6 0 0,-1-1 0 0 0,-1 0 0 0 0,-1-2 0 0 0,-28 36 0 0 0,15-28 78 0 0,-1-1 0 0 0,-2-1 1 0 0,-1-2-1 0 0,-42 31 0 0 0,57-50 5 0 0,-1 0 0 0 0,0-1 1 0 0,-1-1-1 0 0,0-1 0 0 0,-1-1 1 0 0,-30 10-1 0 0,37-15-101 0 0,-1-1 0 0 0,0 0 0 0 0,0-1 0 0 0,0-1 0 0 0,0-1 0 0 0,-1 0 0 0 0,1-1 0 0 0,0 0 0 0 0,0-2 0 0 0,-21-4 0 0 0,31 5-143 0 0,0-1 0 0 0,0 0 0 0 0,1 0-1 0 0,-1 0 1 0 0,1-1 0 0 0,0 0 0 0 0,0 0 0 0 0,0 0-1 0 0,0-1 1 0 0,0 1 0 0 0,1-1 0 0 0,-1 0 0 0 0,1-1 0 0 0,0 1-1 0 0,1-1 1 0 0,-1 0 0 0 0,1 0 0 0 0,-6-10 0 0 0,-5-12-1357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10.680"/>
    </inkml:context>
    <inkml:brush xml:id="br0">
      <inkml:brushProperty name="width" value="0.05" units="cm"/>
      <inkml:brushProperty name="height" value="0.05" units="cm"/>
    </inkml:brush>
  </inkml:definitions>
  <inkml:trace contextRef="#ctx0" brushRef="#br0">1 96 8752 0 0,'0'0'398'0'0,"0"0"-3"0"0,0 0 130 0 0,0 0 1478 0 0,0 0 674 0 0,0 0 136 0 0,0 0-294 0 0,1-2-1363 0 0,0-3-1023 0 0,1-1 0 0 0,1 1 0 0 0,-1 1 0 0 0,1-1-1 0 0,0 0 1 0 0,0 1 0 0 0,0-1 0 0 0,1 1 0 0 0,-1 0 0 0 0,1 0 0 0 0,7-6 0 0 0,5-2-118 0 0,-14 10-15 0 0,0 0 0 0 0,1 0 0 0 0,-1 0 0 0 0,1 1 0 0 0,0-1 0 0 0,-1 1 0 0 0,1-1 0 0 0,0 1-1 0 0,0 0 1 0 0,4-1 0 0 0,-2 1 1 0 0,0 0-1 0 0,1 1 0 0 0,-1 0 1 0 0,0 0-1 0 0,0 0 0 0 0,1 1 1 0 0,-1-1-1 0 0,0 1 0 0 0,0 1 1 0 0,0-1-1 0 0,0 1 0 0 0,0 0 1 0 0,0 0-1 0 0,0 0 0 0 0,0 0 0 0 0,4 5 1 0 0,4 2-16 0 0,-1 0 1 0 0,0 2 0 0 0,0-1-1 0 0,11 16 1 0 0,-11-10-11 0 0,0 0 1 0 0,-2 1 0 0 0,0 0-1 0 0,12 29 1 0 0,-19-39 15 0 0,4 10-1 0 0,0 1-1 0 0,-2-1 1 0 0,0 1 0 0 0,-1 1-1 0 0,4 34 1 0 0,-6-11-55 0 0,-5 63 0 0 0,1-84 63 0 0,-2 1 0 0 0,-1 0 0 0 0,-11 32 0 0 0,1-4 63 0 0,9-33-7 0 0,0-1-1 0 0,-2 1 0 0 0,-11 20 1 0 0,5-12 96 0 0,2-5 100 0 0,0-1-1 0 0,-2-1 1 0 0,-23 26-1 0 0,35-42-211 0 0,-7 8 174 0 0,-18 13-1 0 0,18-16-83 0 0,1 1 1 0 0,0-1-1 0 0,-10 13 0 0 0,17-19-112 0 0,-8 11 207 0 0,0-1 0 0 0,-13 13 1 0 0,20-23-70 0 0,2-1 6 0 0,0 0 0 0 0,0 0-14 0 0,0 0-61 0 0,0 0-14 0 0,0 0 18 0 0,0 0-1 0 0,0 0-9 0 0,18-1-63 0 0,0 0 1 0 0,0-2 0 0 0,0 0-1 0 0,22-7 1 0 0,69-27 93 0 0,12-4-45 0 0,-59 25-274 0 0,1 3 1 0 0,0 3-1 0 0,1 2 0 0 0,74 2 0 0 0,-131-8-4633 0 0,-5 8 1322 0 0,7-6-3993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50.025"/>
    </inkml:context>
    <inkml:brush xml:id="br0">
      <inkml:brushProperty name="width" value="0.05" units="cm"/>
      <inkml:brushProperty name="height" value="0.05" units="cm"/>
    </inkml:brush>
  </inkml:definitions>
  <inkml:trace contextRef="#ctx0" brushRef="#br0">135 15 12440 0 0,'0'0'957'0'0,"-6"-12"5432"0"0,6 12-6272 0 0,0 0-1 0 0,0 0 0 0 0,0 0 1 0 0,0 0-1 0 0,0-1 1 0 0,0 1-1 0 0,0 0 1 0 0,0 0-1 0 0,0 0 0 0 0,0 0 1 0 0,0 0-1 0 0,0 0 1 0 0,-1-1-1 0 0,1 1 1 0 0,0 0-1 0 0,0 0 1 0 0,0 0-1 0 0,0 0 0 0 0,0 0 1 0 0,0 0-1 0 0,0 0 1 0 0,-1 0-1 0 0,1 0 1 0 0,0 0-1 0 0,0 0 0 0 0,0 0 1 0 0,0 0-1 0 0,0-1 1 0 0,-1 1-1 0 0,1 0 1 0 0,0 0-1 0 0,0 0 1 0 0,0 0-1 0 0,0 0 0 0 0,-1 0 1 0 0,1 1-1 0 0,0-1 1 0 0,0 0-1 0 0,0 0 1 0 0,-4 6 617 0 0,0 16-1185 0 0,-13 76 202 0 0,-13 98 243 0 0,-1 5 247 0 0,21-95 241 0 0,4 154 1 0 0,9-217-440 0 0,1 1-1 0 0,2-1 0 0 0,1 0 1 0 0,3-1-1 0 0,2 0 1 0 0,23 57-1 0 0,-31-89-57 0 0,1-1 0 0 0,0 1 0 0 0,1-1 0 0 0,0 0 0 0 0,1-1 0 0 0,-1 1 0 0 0,2-1 1 0 0,-1-1-1 0 0,1 1 0 0 0,0-1 0 0 0,1-1 0 0 0,11 8 0 0 0,-13-10-7 0 0,0 0 0 0 0,0-1-1 0 0,1 0 1 0 0,-1 0 0 0 0,1-1 0 0 0,-1 0 0 0 0,1 0 0 0 0,0-1 0 0 0,-1 0 0 0 0,1 0 0 0 0,0-1 0 0 0,0 0 0 0 0,0-1 0 0 0,-1 1-1 0 0,1-1 1 0 0,0-1 0 0 0,10-3 0 0 0,-1-1-12 0 0,-1 0 0 0 0,0-2 0 0 0,0 0 0 0 0,-1-1 0 0 0,0 0 0 0 0,25-22 0 0 0,-22 15 75 0 0,-1 0 0 0 0,-1-1 0 0 0,0-1 0 0 0,21-33 0 0 0,-32 43 39 0 0,-1-1 1 0 0,0 0-1 0 0,0 0 1 0 0,-1 0 0 0 0,0-1-1 0 0,0 1 1 0 0,-1-1-1 0 0,-1 0 1 0 0,0 1-1 0 0,0-1 1 0 0,-1-10-1 0 0,1 14 4 0 0,-2 0 0 0 0,1 0 0 0 0,-1 0 0 0 0,0 0 0 0 0,0 0 0 0 0,0 0 0 0 0,-1 0 0 0 0,0 0 0 0 0,0 0 0 0 0,-1 0 0 0 0,0 1 0 0 0,0 0-1 0 0,0-1 1 0 0,0 1 0 0 0,-1 0 0 0 0,0 1 0 0 0,0-1 0 0 0,-8-7 0 0 0,9 10-56 0 0,1 1-1 0 0,0-1 0 0 0,-1 1 1 0 0,0 0-1 0 0,1 0 1 0 0,-1 0-1 0 0,1 0 1 0 0,-1 0-1 0 0,0 1 1 0 0,0-1-1 0 0,0 1 0 0 0,1 0 1 0 0,-1 0-1 0 0,-3 0 1 0 0,0 1-9 0 0,0-1 1 0 0,1 2-1 0 0,-1-1 1 0 0,0 0-1 0 0,1 1 1 0 0,-8 4 0 0 0,-3 2-20 0 0,1 1 1 0 0,0 0-1 0 0,-21 19 1 0 0,-204 194-1209 0 0,203-180-1487 0 0,-59 81-1 0 0,75-91-5375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50.556"/>
    </inkml:context>
    <inkml:brush xml:id="br0">
      <inkml:brushProperty name="width" value="0.05" units="cm"/>
      <inkml:brushProperty name="height" value="0.05" units="cm"/>
    </inkml:brush>
  </inkml:definitions>
  <inkml:trace contextRef="#ctx0" brushRef="#br0">117 50 9672 0 0,'0'0'748'0'0,"0"0"-108"0"0,0 0 1377 0 0,0 0 650 0 0,0 0 134 0 0,0 0-285 0 0,0 0-1288 0 0,0 0-568 0 0,0 0-110 0 0,-1 1-127 0 0,-8 9-462 0 0,0 0 0 0 0,2 0 0 0 0,-1 1 0 0 0,1 0 0 0 0,1 0 0 0 0,-9 21 0 0 0,-22 75-245 0 0,33-92 238 0 0,0-1 117 0 0,1 0 0 0 0,0 0 0 0 0,1 0 0 0 0,1 1 0 0 0,1-1 0 0 0,0 0 0 0 0,0 1 0 0 0,1-1 0 0 0,5 21 0 0 0,-5-31-102 0 0,0 0 0 0 0,0 0 0 0 0,0-1 1 0 0,1 1-1 0 0,-1 0 0 0 0,1-1 1 0 0,0 1-1 0 0,0-1 0 0 0,5 6 0 0 0,-6-7 7 0 0,0-1 0 0 0,0 0-1 0 0,1 0 1 0 0,-1 0-1 0 0,1 0 1 0 0,-1 0 0 0 0,0 0-1 0 0,1 0 1 0 0,0 0-1 0 0,-1-1 1 0 0,1 1 0 0 0,-1-1-1 0 0,1 1 1 0 0,0-1-1 0 0,-1 1 1 0 0,1-1 0 0 0,0 0-1 0 0,0 0 1 0 0,-1 0-1 0 0,1 0 1 0 0,0 0 0 0 0,0 0-1 0 0,-1-1 1 0 0,4 0-1 0 0,3-1-20 0 0,0-2-1 0 0,0 1 0 0 0,-1-1 1 0 0,1 0-1 0 0,-1-1 1 0 0,0 0-1 0 0,0 0 0 0 0,0 0 1 0 0,-1-1-1 0 0,0 0 0 0 0,0 0 1 0 0,0-1-1 0 0,4-7 1 0 0,-1 2 99 0 0,0-1 1 0 0,-2 0-1 0 0,0-1 1 0 0,0 1-1 0 0,-1-1 0 0 0,6-24 1 0 0,-9 23 60 0 0,0 0-1 0 0,-1-16 1 0 0,0 12 42 0 0,-2 9-84 0 0,0 1 0 0 0,0-1-1 0 0,-1 0 1 0 0,0 1 0 0 0,-1-1 0 0 0,0 1-1 0 0,-1 0 1 0 0,-4-13 0 0 0,-4-3-1472 0 0,-23-38-1 0 0,26 49-901 0 0,4 2-4681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50.891"/>
    </inkml:context>
    <inkml:brush xml:id="br0">
      <inkml:brushProperty name="width" value="0.05" units="cm"/>
      <inkml:brushProperty name="height" value="0.05" units="cm"/>
    </inkml:brush>
  </inkml:definitions>
  <inkml:trace contextRef="#ctx0" brushRef="#br0">412 1 13360 0 0,'0'0'1026'0'0,"0"0"-338"0"0,0 0 1064 0 0,0 0 537 0 0,0 0 110 0 0,0 0-288 0 0,0 0-1302 0 0,0 0-569 0 0,0 2-117 0 0,-3 57-643 0 0,-16 93 1 0 0,1-21 22 0 0,-20 140 1178 0 0,28-215-541 0 0,-88 520 793 0 0,-75 122-718 0 0,163-665-134 0 0,-28 77 447 0 0,37-107-629 0 0,0 0 1 0 0,1 0-1 0 0,-1 0 0 0 0,0 0 0 0 0,1 0 1 0 0,-1 4-1 0 0,1-6 48 0 0,0-1 1 0 0,1 0-1 0 0,-1 0 1 0 0,0 0-1 0 0,0 1 0 0 0,0-1 1 0 0,0 0-1 0 0,1 0 1 0 0,-1 0-1 0 0,0 0 1 0 0,0 0-1 0 0,0 1 0 0 0,1-1 1 0 0,-1 0-1 0 0,0 0 1 0 0,0 0-1 0 0,1 0 0 0 0,-1 0 1 0 0,0 0-1 0 0,0 0 1 0 0,1 0-1 0 0,-1 0 1 0 0,0 0-1 0 0,0 0 0 0 0,0 0 1 0 0,1 0-1 0 0,-1 0 1 0 0,0 0-1 0 0,0 0 1 0 0,1 0-1 0 0,-1 0 0 0 0,0 0 1 0 0,0-1-1 0 0,1 1 1 0 0,-1 0-1 0 0,0 0 1 0 0,0 0-1 0 0,0 0 0 0 0,1-1 1 0 0,8-3-1396 0 0,4-6-289 0 0,4-10-14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8:51.248"/>
    </inkml:context>
    <inkml:brush xml:id="br0">
      <inkml:brushProperty name="width" value="0.05" units="cm"/>
      <inkml:brushProperty name="height" value="0.05" units="cm"/>
    </inkml:brush>
  </inkml:definitions>
  <inkml:trace contextRef="#ctx0" brushRef="#br0">307 93 10136 0 0,'-1'1'464'0'0,"0"1"-410"0"0,0-1-1 0 0,0 1 1 0 0,-1 0 0 0 0,1-1 0 0 0,0 1 0 0 0,-1-1 0 0 0,0 0-1 0 0,1 1 1 0 0,-1-1 0 0 0,0 0 0 0 0,-2 1 0 0 0,-26 13 41 0 0,21-11 254 0 0,3-1 958 0 0,0 1-1 0 0,0 0 0 0 0,0 0 0 0 0,0 0 1 0 0,0 1-1 0 0,1 0 0 0 0,0 0 0 0 0,-7 9 1 0 0,-8 13 147 0 0,-59 105-384 0 0,67-109-1242 0 0,2 1 0 0 0,0 0-1 0 0,-12 49 1 0 0,8-22 125 0 0,9-35 30 0 0,0 2 0 0 0,1-1 0 0 0,1 0 0 0 0,1 1 0 0 0,0 0 0 0 0,1 18 1 0 0,2-32-7 0 0,-1 0 0 0 0,1 1 1 0 0,0-1-1 0 0,0 0 0 0 0,1 1 1 0 0,-1-1-1 0 0,4 6 0 0 0,-4-8 12 0 0,0 0 0 0 0,0-1 0 0 0,1 1 0 0 0,-1 0 1 0 0,0-1-1 0 0,1 1 0 0 0,-1-1 0 0 0,1 1 0 0 0,0-1 0 0 0,-1 0 0 0 0,1 1 0 0 0,0-1 0 0 0,0 0 0 0 0,0 0 0 0 0,0 0 0 0 0,0-1 0 0 0,0 1 0 0 0,2 0 0 0 0,2 0-9 0 0,0-1 0 0 0,0 0 0 0 0,0 0 0 0 0,0 0 1 0 0,0-1-1 0 0,0 0 0 0 0,0 0 0 0 0,0 0 0 0 0,0-1 0 0 0,-1 0 0 0 0,1 0 0 0 0,6-4 0 0 0,4-2 13 0 0,-1-1 0 0 0,0 0-1 0 0,14-12 1 0 0,9-9 68 0 0,-1-2-1 0 0,-2-2 1 0 0,-1-1 0 0 0,-2-1-1 0 0,-1-2 1 0 0,48-79-1 0 0,-72 105 21 0 0,0 0 0 0 0,-1 0-1 0 0,-1 0 1 0 0,0-1 0 0 0,-1 0 0 0 0,0 0-1 0 0,-1 0 1 0 0,0-1 0 0 0,-1 1-1 0 0,1-17 1 0 0,-3 20 16 0 0,-1 0 0 0 0,1-1-1 0 0,-2 1 1 0 0,1 0-1 0 0,-2 0 1 0 0,1 0 0 0 0,-1 0-1 0 0,-7-16 1 0 0,6 20-84 0 0,1 0 0 0 0,-1 0 1 0 0,0 1-1 0 0,0-1 0 0 0,-1 1 0 0 0,0 0 0 0 0,0 0 1 0 0,0 0-1 0 0,0 1 0 0 0,-1 0 0 0 0,1 0 0 0 0,-1 0 1 0 0,-12-5-1 0 0,10 6-118 0 0,0 0 0 0 0,0 1 1 0 0,0 0-1 0 0,0 0 0 0 0,0 0 1 0 0,0 1-1 0 0,-1 1 0 0 0,1-1 1 0 0,0 1-1 0 0,-1 1 0 0 0,1-1 0 0 0,0 1 1 0 0,0 1-1 0 0,-15 4 0 0 0,6 0-273 0 0,1 0 0 0 0,0 1 0 0 0,1 1 0 0 0,0 1 0 0 0,0 0 0 0 0,-17 14 0 0 0,-26 25-1500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34.071"/>
    </inkml:context>
    <inkml:brush xml:id="br0">
      <inkml:brushProperty name="width" value="0.1" units="cm"/>
      <inkml:brushProperty name="height" value="0.1" units="cm"/>
    </inkml:brush>
  </inkml:definitions>
  <inkml:trace contextRef="#ctx0" brushRef="#br0">118 92 7368 0 0,'-1'-5'80'0'0,"1"0"0"0"0,-1 1 0 0 0,0-1 0 0 0,0 0 0 0 0,-1 1 0 0 0,1-1 0 0 0,-1 1 0 0 0,0 0 0 0 0,-3-5 0 0 0,4 8 186 0 0,0 0 0 0 0,1-1 0 0 0,-1 1 1 0 0,1 0-1 0 0,0 0 0 0 0,-1 0 0 0 0,1 0 0 0 0,0-1 1 0 0,-1 1-1 0 0,1 0 0 0 0,0 0 0 0 0,0 0 0 0 0,0-1 1 0 0,0 1-1 0 0,0 0 0 0 0,1 0 0 0 0,-1 0 0 0 0,0-1 1 0 0,1 1-1 0 0,-1 0 0 0 0,0 0 0 0 0,1 0 0 0 0,-1 0 1 0 0,1 0-1 0 0,0 0 0 0 0,-1 0 0 0 0,1 0 0 0 0,0 0 1 0 0,0 0-1 0 0,-1 0 0 0 0,1 0 0 0 0,0 0 0 0 0,0 0 1 0 0,0 1-1 0 0,0-1 0 0 0,0 0 0 0 0,2 0 0 0 0,-2 1 24 0 0,-1 0-57 0 0,-1 0-221 0 0,0 1 0 0 0,0 0 0 0 0,1-1 0 0 0,-1 1 0 0 0,0 0 0 0 0,1 0 0 0 0,-1 0-1 0 0,0 0 1 0 0,1 0 0 0 0,-1-1 0 0 0,0 3 0 0 0,1-2-4 0 0,-2 6-4 0 0,-1 0 0 0 0,1 1 0 0 0,1-1 0 0 0,0 1 0 0 0,0-1 0 0 0,0 12 0 0 0,-2 11 45 0 0,-5 149 30 0 0,3-43-81 0 0,-24 136 226 0 0,15-155-23 0 0,9-66 53 0 0,-16 70 1 0 0,19-109-241 0 0,0 0 1 0 0,0-1-1 0 0,2 1 1 0 0,-1 0-1 0 0,1 0 1 0 0,2 12-1 0 0,4 84 599 0 0,-6-106-469 0 0,0-2-10 0 0,0 0-46 0 0,0 0-22 0 0,0 0-2 0 0,-1 0-55 0 0,1 0 0 0 0,-1 0 0 0 0,1 0 0 0 0,0 0 0 0 0,-1 0 0 0 0,1 0 0 0 0,0 0 0 0 0,-1 0 0 0 0,1 0 0 0 0,-1 0 0 0 0,1 0-1 0 0,0 0 1 0 0,-1-1 0 0 0,1 1 0 0 0,0 0 0 0 0,-1 0 0 0 0,1 0 0 0 0,0-1 0 0 0,0 1 0 0 0,-1 0 0 0 0,1 0 0 0 0,0-1 0 0 0,0 1 0 0 0,-1 0-1 0 0,1-1 1 0 0,0 1 0 0 0,0 0 0 0 0,0-1 0 0 0,-1 1 0 0 0,1 0 0 0 0,0-1 0 0 0,0 1 0 0 0,0 0 0 0 0,0-1 0 0 0,0 1 0 0 0,0 0 0 0 0,0-1 0 0 0,0 1-1 0 0,0-1 1 0 0,0 1 0 0 0,0 0 0 0 0,0-1 0 0 0,0 1 0 0 0,0-1 0 0 0,7-19 144 0 0,-5 13-52 0 0,10-53 265 0 0,-11 52-340 0 0,-1 0 0 0 0,0-1 1 0 0,0 1-1 0 0,-1 0 0 0 0,-2-16 0 0 0,-2-22 22 0 0,-1-48 36 0 0,2 60-27 0 0,2-50-1 0 0,4 16 9 0 0,-1 17-45 0 0,3 1 0 0 0,10-57-1 0 0,2 27 106 0 0,7-33 246 0 0,-16 85-130 0 0,-2 0 0 0 0,0 0 0 0 0,0-37 0 0 0,-7 55-141 0 0,2 8 150 0 0,5 5-144 0 0,-3-3-114 0 0,0 2 1 0 0,1 0-1 0 0,0 0 1 0 0,0 0-1 0 0,-1 0 1 0 0,1 0-1 0 0,-1 1 1 0 0,0-1-1 0 0,0 1 1 0 0,0 0-1 0 0,0 0 1 0 0,0-1-1 0 0,0 1 1 0 0,-1 0-1 0 0,0 1 1 0 0,1-1-1 0 0,-1 0 1 0 0,0 0 0 0 0,-1 0-1 0 0,1 1 1 0 0,0 3-1 0 0,1 9-53 0 0,-1 1 0 0 0,-2 31 0 0 0,0-39 57 0 0,0 99-180 0 0,23 187 0 0 0,-8-216 237 0 0,-6-42 16 0 0,-7-33-68 0 0,0 1 0 0 0,0 0 0 0 0,0 0 0 0 0,1 0 0 0 0,0-1 0 0 0,0 1 1 0 0,0-1-1 0 0,1 0 0 0 0,-1 1 0 0 0,1-1 0 0 0,0 0 0 0 0,0 0 0 0 0,6 5 1 0 0,-4-5-3 0 0,0-1 1 0 0,1 1 0 0 0,-1-1 0 0 0,1 0 0 0 0,0 0 0 0 0,0-1 0 0 0,0 0 0 0 0,0 0 0 0 0,0 0-1 0 0,7 0 1 0 0,0 1 0 0 0,0-1 0 0 0,0-1 0 0 0,0 0 0 0 0,0-1 0 0 0,1 0 0 0 0,-1-1 0 0 0,0-1 0 0 0,16-3 0 0 0,-1-2-108 0 0,-1 0 0 0 0,35-16 0 0 0,-48 17 0 0 0,0-2 0 0 0,0 1 0 0 0,-1-2 0 0 0,0 0 0 0 0,22-19 0 0 0,-20 14 70 0 0,4-3-8 0 0,-1-1 1 0 0,0-1 0 0 0,25-36-1 0 0,38-51-102 0 0,3-5 272 0 0,-62 79-52 0 0,-8 13 134 0 0,13-27-1 0 0,-23 38-130 0 0,0 1 0 0 0,-1-2 0 0 0,0 1 0 0 0,-1 0 0 0 0,0 0 0 0 0,0-1 0 0 0,0-9 0 0 0,-1-1 58 0 0,-1 1 1 0 0,0-1-1 0 0,-2 1 0 0 0,0 0 1 0 0,-1-1-1 0 0,-6-20 0 0 0,8 36-70 0 0,1-1-1 0 0,0 1 1 0 0,0-1 0 0 0,0 1-1 0 0,0-1 1 0 0,1 1-1 0 0,-1-1 1 0 0,1 1 0 0 0,0 0-1 0 0,1-5 1 0 0,3-12 344 0 0,-5 19-371 0 0,3-9 129 0 0,12-2-75 0 0,-13 11-58 0 0,-2 1-80 0 0,0 0-44 0 0,0 0-11 0 0,0 0-14 0 0,0 0-55 0 0,0 0-20 0 0,0 0-7 0 0,0 0 17 0 0,0 0 74 0 0,0 0 38 0 0,11 8-47 0 0,2 0 96 0 0,0 2-59 0 0,-11-6 67 0 0,-2-1-1 0 0,2-1 11 0 0,-1-1 1 0 0,0 0 0 0 0,-1 0 1 0 0,1 0-1 0 0,0 0 0 0 0,0 0 0 0 0,-1 0 0 0 0,1 0 1 0 0,-1 0-1 0 0,1 0 0 0 0,-1 0 0 0 0,1 0 0 0 0,-1 1 1 0 0,1-1-1 0 0,-1 0 0 0 0,0 0 0 0 0,0 0 0 0 0,0 1 1 0 0,0-1-1 0 0,0 0 0 0 0,0 0 0 0 0,0 1 0 0 0,0-1 1 0 0,0 0-1 0 0,-1 0 0 0 0,1 0 0 0 0,0 1 0 0 0,-1-1 1 0 0,1 0-1 0 0,-1 0 0 0 0,1 0 0 0 0,-1 0 0 0 0,0 0 1 0 0,-1 2-1 0 0,-1 2-6 0 0,1 1 0 0 0,0-1 0 0 0,-1 1 0 0 0,2 0 0 0 0,-1 0 0 0 0,1 0 0 0 0,-2 10 0 0 0,-2 13-21 0 0,-2-3-4 0 0,2-9 4 0 0,0 1 0 0 0,-3 36 0 0 0,6 24-22 0 0,-4 44 12 0 0,-1 9-26 0 0,7-94 83 0 0,-2-1-1 0 0,-1 1 0 0 0,-11 49 0 0 0,9-60-17 0 0,1 0 0 0 0,2 0 0 0 0,1 45 0 0 0,1-66 0 0 0,0 2 3 0 0,0 0-1 0 0,1 0 1 0 0,1 0-1 0 0,-1-1 1 0 0,1 1-1 0 0,0 0 1 0 0,0-1-1 0 0,1 1 1 0 0,0-1-1 0 0,0 0 1 0 0,1 1-1 0 0,-1-2 1 0 0,8 10 0 0 0,-5-8-21 0 0,0-1 0 0 0,0 1 0 0 0,1-1 1 0 0,0-1-1 0 0,0 1 0 0 0,0-1 0 0 0,0-1 1 0 0,1 1-1 0 0,0-1 0 0 0,10 3 0 0 0,6 3-50 0 0,-9-4-92 0 0,25 7 0 0 0,-33-12-126 0 0,-1 0-1 0 0,1 0 1 0 0,0 0-1 0 0,-1-1 1 0 0,1 0-1 0 0,0-1 1 0 0,9-1-1 0 0,12-5-1212 0 0,0-2 0 0 0,32-14 0 0 0,15-14-1723 0 0,-35 18 1590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35.142"/>
    </inkml:context>
    <inkml:brush xml:id="br0">
      <inkml:brushProperty name="width" value="0.1" units="cm"/>
      <inkml:brushProperty name="height" value="0.1" units="cm"/>
    </inkml:brush>
  </inkml:definitions>
  <inkml:trace contextRef="#ctx0" brushRef="#br0">402 154 4144 0 0,'0'0'191'0'0,"-2"-1"-11"0"0,2 1-52 0 0,-1 0 1 0 0,1 0 0 0 0,-1 0-1 0 0,1-1 1 0 0,-1 1 0 0 0,1 0-1 0 0,0 0 1 0 0,-1-1 0 0 0,1 1-1 0 0,-1 0 1 0 0,1-1 0 0 0,0 1-1 0 0,-1 0 1 0 0,1-1 0 0 0,0 1-1 0 0,-1 0 1 0 0,1-1 0 0 0,0 1-1 0 0,-1-1 1 0 0,1 1 0 0 0,0-1-1 0 0,0 1 1 0 0,0-1 0 0 0,-1 1-1 0 0,1-1 1 0 0,0 1 0 0 0,0-1-1 0 0,0 1 1 0 0,0-1 0 0 0,0 1-1 0 0,0-1 1 0 0,0 1 0 0 0,0-1-1 0 0,0 1 1 0 0,0-1 0 0 0,0 1-1 0 0,1-1 1 0 0,-1 1 0 0 0,0-1-1 0 0,0 1 1 0 0,0-1 0 0 0,1 1-1 0 0,-1-1 1 0 0,1 0 0 0 0,-1 1 199 0 0,15-18 5312 0 0,2-2-3327 0 0,-16 20-2266 0 0,-1-1 0 0 0,1 0-1 0 0,-1 0 1 0 0,1 0 0 0 0,-1 0 0 0 0,1 0-1 0 0,-1 0 1 0 0,1 0 0 0 0,-1 0-1 0 0,0 0 1 0 0,0 0 0 0 0,1 0 0 0 0,-1 0-1 0 0,0 0 1 0 0,0 0 0 0 0,0 0 0 0 0,0-2-1 0 0,-3-5 210 0 0,3 4-225 0 0,-1 0 0 0 0,0 0 0 0 0,-1 0 0 0 0,-3-8 0 0 0,4 11-41 0 0,0-1 0 0 0,0 1 0 0 0,0-1 0 0 0,0 1 0 0 0,-1 0 0 0 0,1-1 0 0 0,0 1 0 0 0,-1 0 0 0 0,1 0 0 0 0,-1 0 0 0 0,1 0 0 0 0,-1 0 0 0 0,0 1 0 0 0,1-1 0 0 0,-3 0 0 0 0,-52-18-5 0 0,55 18 32 0 0,-1 0-1 0 0,0 1 0 0 0,0-1 0 0 0,0 1 0 0 0,1 0 1 0 0,-1-1-1 0 0,0 1 0 0 0,0 0 0 0 0,0 0 1 0 0,0 0-1 0 0,1 0 0 0 0,-1 1 0 0 0,0-1 0 0 0,0 0 1 0 0,0 1-1 0 0,1-1 0 0 0,-1 1 0 0 0,0 0 0 0 0,1 0 1 0 0,-1-1-1 0 0,0 1 0 0 0,1 0 0 0 0,-1 0 0 0 0,1 1 1 0 0,-1-1-1 0 0,1 0 0 0 0,0 0 0 0 0,0 1 1 0 0,-1-1-1 0 0,1 1 0 0 0,0-1 0 0 0,0 1 0 0 0,0-1 1 0 0,1 1-1 0 0,-1 0 0 0 0,0-1 0 0 0,0 3 0 0 0,-2 2-8 0 0,1-1 0 0 0,-1 0 0 0 0,0 0 1 0 0,-7 8-1 0 0,6-8-4 0 0,1 0 1 0 0,-1 0 0 0 0,1 1 0 0 0,-3 5-1 0 0,-4 17-3 0 0,-9 18-16 0 0,-5 0-35 0 0,-57 126-148 0 0,3 0 68 0 0,73-161 130 0 0,1-1 0 0 0,-1 1 0 0 0,2-1-1 0 0,0 1 1 0 0,0 0 0 0 0,-1 13 0 0 0,2-4 7 0 0,2 1-1 0 0,1 28 1 0 0,0-36 19 0 0,0-1 28 0 0,0 0 1 0 0,3 15-1 0 0,-3-23-49 0 0,0-1 1 0 0,0 1-1 0 0,1 0 1 0 0,-1-1-1 0 0,1 1 1 0 0,0-1-1 0 0,0 0 1 0 0,0 1-1 0 0,0-1 1 0 0,6 5-1 0 0,-6-5-58 0 0,1 0-1 0 0,0-1 1 0 0,0 1-1 0 0,0-1 0 0 0,0 1 1 0 0,0-1-1 0 0,1 0 1 0 0,-1 0-1 0 0,1 0 0 0 0,-1-1 1 0 0,1 1-1 0 0,0-1 1 0 0,-1 0-1 0 0,1 0 0 0 0,0 0 1 0 0,0-1-1 0 0,0 1 1 0 0,0-1-1 0 0,0 0 0 0 0,-1 0 1 0 0,1 0-1 0 0,0-1 1 0 0,0 1-1 0 0,7-3 0 0 0,-5 1-89 0 0,1-1-1 0 0,-1 0 1 0 0,-1 0-1 0 0,1 0 1 0 0,0 0-1 0 0,-1-1 1 0 0,6-4-1 0 0,7-6-293 0 0,82-64-1276 0 0,13-9 666 0 0,-94 74 984 0 0,-1-1 0 0 0,0 0 0 0 0,-1-2 0 0 0,0 0 0 0 0,18-24 0 0 0,-27 29 117 0 0,0 1 0 0 0,-1-1 0 0 0,-1 0-1 0 0,0 0 1 0 0,0 0 0 0 0,-1-1-1 0 0,-1 0 1 0 0,0 0 0 0 0,-1 0-1 0 0,0-1 1 0 0,2-16 0 0 0,-2-2 386 0 0,-1 10 241 0 0,-1 0 0 0 0,-1-27-1 0 0,0 41-270 0 0,1-1-1 0 0,0 1 0 0 0,1-1 0 0 0,-1 1 1 0 0,1 0-1 0 0,1-1 0 0 0,0 1 0 0 0,3-6 1 0 0,-5 9-187 0 0,11-15 1506 0 0,-11 18-1330 0 0,-5-6 326 0 0,-3 3-649 0 0,-1 0-1 0 0,1 0 0 0 0,-11-3 1 0 0,15 6-146 0 0,3 1 2 0 0,2-1 15 0 0,22-6-11 0 0,-21 5 55 0 0,-3 1 5 0 0,-18 1 17 0 0,24 1 51 0 0,-6 2-6 0 0,-12 3 52 0 0,12-5-104 0 0,-1-1 0 0 0,1 0 1 0 0,0 1-1 0 0,-1-1 0 0 0,1 1 0 0 0,0-1 1 0 0,-1 1-1 0 0,1-1 0 0 0,0 0 1 0 0,-1 1-1 0 0,1-1 0 0 0,0 1 0 0 0,0-1 1 0 0,0 1-1 0 0,0 0 0 0 0,-1-1 0 0 0,1 2 1 0 0,-1 0 13 0 0,-20 31 96 0 0,15-25-114 0 0,0 0 1 0 0,1 0-1 0 0,1 0 1 0 0,-5 11-1 0 0,2 0-1 0 0,1 0-1 0 0,1 1 1 0 0,1 0 0 0 0,-2 23-1 0 0,1 84-63 0 0,6-115 61 0 0,0 1 0 0 0,1 0 0 0 0,0-1 0 0 0,1 0 0 0 0,7 20 0 0 0,7 27 2 0 0,-13-39-3 0 0,-1-2-7 0 0,1 0 0 0 0,0 0 0 0 0,1-1 0 0 0,1 0-1 0 0,13 26 1 0 0,-11-27 17 0 0,1-1 1 0 0,1-1-1 0 0,1 0 0 0 0,20 22 0 0 0,-25-30-4 0 0,1 0 0 0 0,-1-1 0 0 0,1 0-1 0 0,0-1 1 0 0,1 1 0 0 0,-1-1 0 0 0,1 0-1 0 0,0-1 1 0 0,0 0 0 0 0,0 0 0 0 0,0-1-1 0 0,8 2 1 0 0,0-3-107 0 0,-1 1 0 0 0,0-2 1 0 0,0 0-1 0 0,0-1 0 0 0,1 0 0 0 0,-1-2 0 0 0,0 1 0 0 0,20-8 0 0 0,-2-1-377 0 0,-1-1-1 0 0,50-28 0 0 0,-59 27-687 0 0,27-21 0 0 0,-4-2-4086 0 0,-45 36 5066 0 0,39-31-6016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35.749"/>
    </inkml:context>
    <inkml:brush xml:id="br0">
      <inkml:brushProperty name="width" value="0.1" units="cm"/>
      <inkml:brushProperty name="height" value="0.1" units="cm"/>
    </inkml:brush>
  </inkml:definitions>
  <inkml:trace contextRef="#ctx0" brushRef="#br0">47 53 3224 0 0,'2'-10'501'0'0,"3"-10"-815"0"0,4 2 6552 0 0,-4 14 1955 0 0,3 7-5554 0 0,0 8-3347 0 0,-7-6 735 0 0,0 1 1 0 0,0-1 0 0 0,0 1 0 0 0,0-1-1 0 0,-1 1 1 0 0,0 0 0 0 0,-1-1-1 0 0,0 8 1 0 0,-1 16-4 0 0,-28 360 771 0 0,4-125 330 0 0,0 70-226 0 0,25-317-804 0 0,0 0 0 0 0,1 0 0 0 0,0 0 0 0 0,2-1 0 0 0,0 1 1 0 0,1 0-1 0 0,0-1 0 0 0,1 0 0 0 0,1 1 0 0 0,9 16 0 0 0,-13-30-79 0 0,1 0 0 0 0,-1-1 1 0 0,1 1-1 0 0,0-1 0 0 0,0 0 0 0 0,0 1 0 0 0,0-1 0 0 0,1 0 0 0 0,-1 0 0 0 0,1-1 0 0 0,-1 1 0 0 0,1 0 1 0 0,-1-1-1 0 0,1 0 0 0 0,0 1 0 0 0,0-1 0 0 0,0 0 0 0 0,0 0 0 0 0,0-1 0 0 0,0 1 0 0 0,0-1 0 0 0,0 1 0 0 0,0-1 1 0 0,4 0-1 0 0,4 0-113 0 0,0-1 0 0 0,-1 0 0 0 0,1-1 0 0 0,0 0 0 0 0,16-5 1 0 0,-9 1-282 0 0,-1-1 1 0 0,0-1 0 0 0,0 0 0 0 0,27-19 0 0 0,57-52-3002 0 0,-39 28 337 0 0,8-2 1038 0 0,-9 11-10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36.114"/>
    </inkml:context>
    <inkml:brush xml:id="br0">
      <inkml:brushProperty name="width" value="0.1" units="cm"/>
      <inkml:brushProperty name="height" value="0.1" units="cm"/>
    </inkml:brush>
  </inkml:definitions>
  <inkml:trace contextRef="#ctx0" brushRef="#br0">1 189 2304 0 0,'3'1'167'0'0,"1"0"568"0"0,1 0 0 0 0,0 0-1 0 0,0-1 1 0 0,8 0 0 0 0,43-6 9721 0 0,-21 1-5911 0 0,164-26-1453 0 0,-94 10-3411 0 0,63-11-935 0 0,-8 0-430 0 0,-103 22 1049 0 0,103-14-1480 0 0,-130 20 1155 0 0,37-10 0 0 0,-45 8 481 0 0,10-2-337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36.676"/>
    </inkml:context>
    <inkml:brush xml:id="br0">
      <inkml:brushProperty name="width" value="0.1" units="cm"/>
      <inkml:brushProperty name="height" value="0.1" units="cm"/>
    </inkml:brush>
  </inkml:definitions>
  <inkml:trace contextRef="#ctx0" brushRef="#br0">68 6 10592 0 0,'0'0'818'0'0,"1"-1"-532"0"0,6-2 50 0 0,-6 2 1237 0 0,-1 1 530 0 0,5 0 1802 0 0,-4 0-3772 0 0,0 0 1 0 0,-1 0-1 0 0,1 0 0 0 0,0 0 1 0 0,-1 0-1 0 0,1 0 0 0 0,0 0 1 0 0,0 0-1 0 0,-1 0 0 0 0,1 0 0 0 0,0 0 1 0 0,0 0-1 0 0,-1 1 0 0 0,2 0 1 0 0,0 3 10 0 0,0 1-1 0 0,0-1 1 0 0,0 1 0 0 0,-1 0 0 0 0,0 0 0 0 0,0-1 0 0 0,1 9-1 0 0,-2 38-297 0 0,-2-21 87 0 0,-10 212-354 0 0,-3-11 398 0 0,1-42 103 0 0,-18 263 628 0 0,16-257-11 0 0,4-2 47 0 0,10-172-691 0 0,1-14-19 0 0,1 0 0 0 0,-1 0-1 0 0,1 0 1 0 0,1 0 0 0 0,1 14 0 0 0,-2-21-31 0 0,0 0 0 0 0,0 0 0 0 0,0 0 0 0 0,0 0-1 0 0,0 0 1 0 0,0 0 0 0 0,0 0 0 0 0,0 0 0 0 0,0 0 0 0 0,0 0 0 0 0,1 0-1 0 0,-1 0 1 0 0,0 0 0 0 0,0 0 0 0 0,0 0 0 0 0,0 0 0 0 0,0 0-1 0 0,0 0 1 0 0,0 0 0 0 0,0 0 0 0 0,0 0 0 0 0,0 0 0 0 0,0 0-1 0 0,0 0 1 0 0,0 0 0 0 0,0 0 0 0 0,0 0 0 0 0,0 0 0 0 0,0 0 0 0 0,1 0-1 0 0,-1 0 1 0 0,0 0 0 0 0,0 0 0 0 0,0 0 0 0 0,0 0 0 0 0,0 0-1 0 0,0 0 1 0 0,1-13 193 0 0,0-22 76 0 0,1 10-272 0 0,2 0 0 0 0,0 0 0 0 0,12-37 0 0 0,-7 28 0 0 0,18-57-8 0 0,46-106 0 0 0,-63 172-41 0 0,2 0 0 0 0,1 1-1 0 0,22-30 1 0 0,-29 47 45 0 0,0-1 0 0 0,0 1 1 0 0,1 0-1 0 0,-1 0 0 0 0,2 1 0 0 0,9-8 0 0 0,-14 12 1 0 0,0 0-1 0 0,0 1 0 0 0,0-1 1 0 0,1 1-1 0 0,-1 0 0 0 0,0-1 1 0 0,1 1-1 0 0,-1 1 0 0 0,0-1 1 0 0,1 0-1 0 0,-1 1 0 0 0,1 0 1 0 0,-1-1-1 0 0,1 2 0 0 0,-1-1 1 0 0,1 0-1 0 0,-1 1 0 0 0,1-1 1 0 0,5 3-1 0 0,-5-1-11 0 0,0 0 1 0 0,0 0-1 0 0,0 0 0 0 0,0 0 1 0 0,-1 0-1 0 0,1 1 1 0 0,-1 0-1 0 0,0 0 0 0 0,0 0 1 0 0,0 0-1 0 0,0 0 1 0 0,-1 1-1 0 0,1-1 0 0 0,-1 1 1 0 0,4 6-1 0 0,0 4-19 0 0,-1 0 0 0 0,0 1 0 0 0,3 16 0 0 0,2 3-27 0 0,14 55 24 0 0,20 144 0 0 0,-39-201 135 0 0,2 1 0 0 0,11 33 1 0 0,-12-49-31 0 0,0 0 1 0 0,2-1 0 0 0,0 0-1 0 0,0 0 1 0 0,16 21-1 0 0,-20-33-93 0 0,-1 0 0 0 0,0 0 0 0 0,1 0 0 0 0,0-1 0 0 0,0 1 0 0 0,0-1 0 0 0,0 0 0 0 0,1 0-1 0 0,-1 0 1 0 0,1-1 0 0 0,0 0 0 0 0,0 0 0 0 0,0 0 0 0 0,0 0 0 0 0,0-1 0 0 0,0 1 0 0 0,0-1 0 0 0,0-1 0 0 0,1 1 0 0 0,-1-1-1 0 0,0 0 1 0 0,0 0 0 0 0,1 0 0 0 0,-1-1 0 0 0,0 0 0 0 0,0 0 0 0 0,0 0 0 0 0,0-1 0 0 0,0 0 0 0 0,0 0 0 0 0,6-3 0 0 0,22-14-1503 0 0,-2-5-4056 0 0,-5-5-1789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42.207"/>
    </inkml:context>
    <inkml:brush xml:id="br0">
      <inkml:brushProperty name="width" value="0.1" units="cm"/>
      <inkml:brushProperty name="height" value="0.1" units="cm"/>
    </inkml:brush>
  </inkml:definitions>
  <inkml:trace contextRef="#ctx0" brushRef="#br0">1 234 10880 0 0,'0'0'497'0'0,"0"0"-8"0"0,0 0-205 0 0,0 0 286 0 0,0 0 155 0 0,0 0 38 0 0,0 0-75 0 0,0 0-336 0 0,2-14 164 0 0,-1 13-516 0 0,-1 0 1 0 0,0 0 0 0 0,0 0 0 0 0,1 1-1 0 0,-1-1 1 0 0,0 0 0 0 0,1 1 0 0 0,-1-1-1 0 0,0 0 1 0 0,1 1 0 0 0,-1-1 0 0 0,1 0-1 0 0,-1 1 1 0 0,1-1 0 0 0,-1 1 0 0 0,1-1-1 0 0,0 1 1 0 0,-1-1 0 0 0,1 1 0 0 0,0-1-1 0 0,-1 1 1 0 0,1 0 0 0 0,0-1 0 0 0,0 1-1 0 0,-1 0 1 0 0,1 0 0 0 0,0-1 0 0 0,0 1-1 0 0,0 0 1 0 0,-1 0 0 0 0,1 0 0 0 0,0 0-1 0 0,1 0 1 0 0,0 0 2 0 0,17-4 52 0 0,-11 3-56 0 0,-1-1 0 0 0,0 2 0 0 0,9-1 1 0 0,165-3 36 0 0,-83-1-38 0 0,-44 2 94 0 0,30-7 36 0 0,-16 1-40 0 0,98-10-74 0 0,148 11-14 0 0,-188 5 0 0 0,-4-2 29 0 0,-44 1 28 0 0,1-1 57 0 0,29-1 47 0 0,83-2 404 0 0,-155 6-472 0 0,44 2 1 0 0,28-1-88 0 0,15-7 105 0 0,144 9 0 0 0,-191 4 205 0 0,77 0-215 0 0,-95-8-309 0 0,241-2 396 0 0,-132 2-328 0 0,-39-2 301 0 0,-86 4-161 0 0,-21 0-5 0 0,1 1 1 0 0,24 3-1 0 0,-15-1-85 0 0,50-1 0 0 0,18 0 152 0 0,18 3 67 0 0,8 0-126 0 0,38 0-217 0 0,-104-5 266 0 0,244-7-42 0 0,-272 8-12 0 0,138 4 68 0 0,-155-3-57 0 0,23-3-1 0 0,-24 0 12 0 0,0 2-1 0 0,13 0 0 0 0,-13 2 30 0 0,-1-1 0 0 0,1-1 0 0 0,-1 0 0 0 0,15-3 0 0 0,-1 2 166 0 0,-21 1-106 0 0,0 0 0 0 0,-1 0 0 0 0,1-1 0 0 0,8-1 0 0 0,-6 0 196 0 0,12-3-259 0 0,-6 4 2845 0 0,-25-10-3430 0 0,9 9 267 0 0,1 0 0 0 0,0 0 0 0 0,0-1 0 0 0,0 1 0 0 0,0 0-1 0 0,0-1 1 0 0,1 0 0 0 0,-1 1 0 0 0,1-1 0 0 0,-1 0 0 0 0,1 1 0 0 0,0-1 0 0 0,-1-5 0 0 0,0 2-71 0 0,-7-25-1223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05:11.303"/>
    </inkml:context>
    <inkml:brush xml:id="br0">
      <inkml:brushProperty name="width" value="0.05" units="cm"/>
      <inkml:brushProperty name="height" value="0.05" units="cm"/>
    </inkml:brush>
  </inkml:definitions>
  <inkml:trace contextRef="#ctx0" brushRef="#br0">90 105 14912 0 0,'0'0'686'0'0,"0"0"-15"0"0,0 0-283 0 0,0 0 402 0 0,0 0 224 0 0,0 0 46 0 0,0 0-114 0 0,-2 2-518 0 0,-9 15-344 0 0,1 1 0 0 0,1 0 0 0 0,0 1 0 0 0,2 0 0 0 0,-11 38 0 0 0,15-46-84 0 0,-2 7 0 0 0,1 0 0 0 0,-2 23 0 0 0,4-25 37 0 0,0-3 39 0 0,1 0 0 0 0,1-1 1 0 0,0 1-1 0 0,0 0 0 0 0,3 16 0 0 0,-2-26-82 0 0,0 0 1 0 0,-1 0-1 0 0,1 0 1 0 0,1 0-1 0 0,-1-1 0 0 0,0 1 1 0 0,0 0-1 0 0,1-1 0 0 0,0 1 1 0 0,-1-1-1 0 0,1 0 1 0 0,0 1-1 0 0,0-1 0 0 0,1 0 1 0 0,-1 0-1 0 0,0 0 0 0 0,1 0 1 0 0,-1-1-1 0 0,1 1 1 0 0,-1-1-1 0 0,1 1 0 0 0,0-1 1 0 0,0 0-1 0 0,-1 0 0 0 0,1 0 1 0 0,0-1-1 0 0,0 1 1 0 0,4 0-1 0 0,-2-1 20 0 0,-1 0-1 0 0,1 0 1 0 0,-1 0-1 0 0,1 0 0 0 0,-1-1 1 0 0,0 0-1 0 0,1 0 1 0 0,6-2-1 0 0,33-17 167 0 0,-27 12-61 0 0,-8 3-64 0 0,-1 0 0 0 0,0 0 0 0 0,0 0 0 0 0,-1-1-1 0 0,1-1 1 0 0,-1 1 0 0 0,9-12 0 0 0,-2 1 49 0 0,-1 0 0 0 0,13-24 0 0 0,-21 32-94 0 0,-1-1 0 0 0,0 1 0 0 0,0-1 0 0 0,-1 0 0 0 0,0 0 1 0 0,-1 0-1 0 0,0-1 0 0 0,0 1 0 0 0,-1-1 0 0 0,0 1 0 0 0,-1-1 1 0 0,-1 1-1 0 0,1-1 0 0 0,-2 1 0 0 0,-2-11 0 0 0,3 16-10 0 0,0 0 0 0 0,-1 0 0 0 0,0 1 0 0 0,0-1 0 0 0,-1 1 0 0 0,1 0 0 0 0,-1-1 0 0 0,-3-3 0 0 0,-29-30 0 0 0,14 18 0 0 0,-2 0-329 0 0,19 16 150 0 0,-1 0 0 0 0,1 0 0 0 0,0 0 0 0 0,0 0-1 0 0,-4-6 1 0 0,0 1-1195 0 0,-1 1-376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16.904"/>
    </inkml:context>
    <inkml:brush xml:id="br0">
      <inkml:brushProperty name="width" value="0.1" units="cm"/>
      <inkml:brushProperty name="height" value="0.1" units="cm"/>
    </inkml:brush>
  </inkml:definitions>
  <inkml:trace contextRef="#ctx0" brushRef="#br0">49 1 9672 0 0,'0'0'864'0'0,"-13"0"-696"0"0,3 0-168 0 0,2 3 0 0 0,-2 0 680 0 0,2-3 104 0 0,8 0 16 0 0,0 0 8 0 0,0 0-680 0 0,0 0-128 0 0,0 0 0 0 0,0 0-5584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18.868"/>
    </inkml:context>
    <inkml:brush xml:id="br0">
      <inkml:brushProperty name="width" value="0.1" units="cm"/>
      <inkml:brushProperty name="height" value="0.1" units="cm"/>
    </inkml:brush>
  </inkml:definitions>
  <inkml:trace contextRef="#ctx0" brushRef="#br0">27 55 9672 0 0,'0'0'440'0'0,"0"0"-6"0"0,0 0-146 0 0,0 0 412 0 0,0 0 210 0 0,-4-4 910 0 0,-1 1-1566 0 0,-9-4 748 0 0,14 7-984 0 0,-1-1-1 0 0,1 1 1 0 0,0 0 0 0 0,0-1-1 0 0,-1 1 1 0 0,1 0 0 0 0,0-1-1 0 0,0 1 1 0 0,-1-1 0 0 0,1 1-1 0 0,0 0 1 0 0,0-1 0 0 0,0 1-1 0 0,0-1 1 0 0,-1 1 0 0 0,1-1-1 0 0,0 1 1 0 0,0 0 0 0 0,0-1-1 0 0,0 1 1 0 0,0-1 0 0 0,0 1-1 0 0,0-1 1 0 0,1 1 0 0 0,-1-1-1 0 0,0 1 1 0 0,0 0 0 0 0,0-1-1 0 0,0 1 1 0 0,0-1 0 0 0,1 1-1 0 0,-1 0 1 0 0,0-1 0 0 0,1 0-15 0 0,1-1 10 0 0,-1-10-106 0 0,0 10-68 0 0,1-1 611 0 0,-1-3 4447 0 0,-1 7-4895 0 0,0 0 0 0 0,0 0 0 0 0,1 0 0 0 0,-1 0-1 0 0,0 0 1 0 0,1 0 0 0 0,-1 0 0 0 0,1 0 0 0 0,-1 0 0 0 0,1 0 0 0 0,0 0 0 0 0,-1 0-1 0 0,3 1 1 0 0,-2-1 14 0 0,-1 0 0 0 0,1 0 0 0 0,0 0 0 0 0,0 0-1 0 0,0 0 1 0 0,-1 1 0 0 0,1-1 0 0 0,0 0 0 0 0,-1 0-1 0 0,1 1 1 0 0,0 2 0 0 0,2 12 69 0 0,0 1 0 0 0,8 21 0 0 0,4 14 93 0 0,-10-15-138 0 0,0 1 0 0 0,-3 0 0 0 0,-4 65 0 0 0,0-22-113 0 0,-1-18 85 0 0,-2-1 1 0 0,-21 91-1 0 0,22-128 47 0 0,-1 30-1 0 0,1-10 9 0 0,1-25-25 0 0,2-9-15 0 0,-1 0-1 0 0,1 0 0 0 0,1 0 0 0 0,0 0 0 0 0,2 18 0 0 0,5-7 31 0 0,-5-13-61 0 0,-2-6 56 0 0,-1-1-1 0 0,1 0 0 0 0,-1 1 0 0 0,1-1 0 0 0,-1 0 1 0 0,0 0-1 0 0,0 1 0 0 0,0-1 0 0 0,-2 3 0 0 0,1 2 208 0 0,2-6-208 0 0,0-1 0 0 0,0 1-1 0 0,0-1 1 0 0,0 1 0 0 0,0-1-1 0 0,-1 1 1 0 0,1-1 0 0 0,0 1-1 0 0,0-1 1 0 0,0 1 0 0 0,0-1-1 0 0,-1 1 1 0 0,1-1-1 0 0,0 0 1 0 0,-1 1 0 0 0,1-1-1 0 0,0 1 1 0 0,-1-1 0 0 0,1 0-1 0 0,0 1 1 0 0,-1-1 0 0 0,11 5-61 0 0,-4-2 9 0 0,1-1 0 0 0,0 1 1 0 0,-1-1-1 0 0,1-1 1 0 0,13 3-1 0 0,3-4 21 0 0,0-1-1 0 0,0-1 0 0 0,33-7 1 0 0,-25 4 38 0 0,52-8-5 0 0,1 1-138 0 0,139-37 0 0 0,-175 36-20 0 0,22-8-841 0 0,-25 3-527 0 0,14-6-4904 0 0,-12 9-284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19.410"/>
    </inkml:context>
    <inkml:brush xml:id="br0">
      <inkml:brushProperty name="width" value="0.1" units="cm"/>
      <inkml:brushProperty name="height" value="0.1" units="cm"/>
    </inkml:brush>
  </inkml:definitions>
  <inkml:trace contextRef="#ctx0" brushRef="#br0">47 148 2304 0 0,'-3'5'25'0'0,"0"-1"0"0"0,0 1 0 0 0,-1-1-1 0 0,1 0 1 0 0,-1 0 0 0 0,0 0 0 0 0,0-1 0 0 0,-7 6 0 0 0,5-5 579 0 0,4 0 4501 0 0,9 1 4908 0 0,-3-3-9697 0 0,-3-2-218 0 0,0 1 1 0 0,0-1-1 0 0,0 0 1 0 0,1 0-1 0 0,-1 0 0 0 0,0 0 1 0 0,0 0-1 0 0,0 0 1 0 0,0 0-1 0 0,0-1 0 0 0,1 1 1 0 0,-1 0-1 0 0,0-1 1 0 0,0 1-1 0 0,0-1 0 0 0,0 1 1 0 0,2-2-1 0 0,-2 2 48 0 0,35-13 82 0 0,58-14-1 0 0,-25 9-230 0 0,12-3-45 0 0,66-23 32 0 0,-131 39 19 0 0,28-5 0 0 0,-32 7-23 0 0,0 1 1 0 0,0-2-1 0 0,0 1 1 0 0,16-9-1 0 0,44-21-2085 0 0,-61 28 1062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19.890"/>
    </inkml:context>
    <inkml:brush xml:id="br0">
      <inkml:brushProperty name="width" value="0.1" units="cm"/>
      <inkml:brushProperty name="height" value="0.1" units="cm"/>
    </inkml:brush>
  </inkml:definitions>
  <inkml:trace contextRef="#ctx0" brushRef="#br0">26 258 11576 0 0,'0'0'264'0'0,"-2"1"34"0"0,-6 2 20 0 0,6-2-41 0 0,-1-1-181 0 0,-5 2 33 0 0,6-1 486 0 0,2-1 208 0 0,0 0 38 0 0,0 0-42 0 0,0 0-218 0 0,5-7 385 0 0,10 2-492 0 0,-1 1-360 0 0,50-25 105 0 0,-37 16-84 0 0,51-17-1 0 0,-21 14-27 0 0,-11 5-29 0 0,72-31 0 0 0,-90 32-70 0 0,0 2 1 0 0,0 0-1 0 0,1 2 0 0 0,52-5 0 0 0,-33 0-43 0 0,-27 6-56 0 0,-18 4 4 0 0,0 0 0 0 0,-1 0-1 0 0,1-1 1 0 0,0 1 0 0 0,0-1 0 0 0,-1 0 0 0 0,1 1 0 0 0,-1-1 0 0 0,0 0 0 0 0,0-1 0 0 0,1 1-1 0 0,1-3 1 0 0,13-12-5360 0 0,-7 9-130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51.547"/>
    </inkml:context>
    <inkml:brush xml:id="br0">
      <inkml:brushProperty name="width" value="0.1" units="cm"/>
      <inkml:brushProperty name="height" value="0.1" units="cm"/>
    </inkml:brush>
  </inkml:definitions>
  <inkml:trace contextRef="#ctx0" brushRef="#br0">34 77 4608 0 0,'0'0'208'0'0,"2"0"-9"0"0,-2 0-178 0 0,0 0 0 0 0,0 0 1 0 0,0 0-1 0 0,0 0 1 0 0,0 0-1 0 0,0 0 1 0 0,0 0-1 0 0,0 0 1 0 0,0 0-1 0 0,0 0 0 0 0,1 0 1 0 0,-1 0-1 0 0,0 0 1 0 0,0 0-1 0 0,0 0 1 0 0,0 0-1 0 0,0 0 1 0 0,0 0-1 0 0,0 0 1 0 0,0 0-1 0 0,0 0 0 0 0,0 0 1 0 0,0 0-1 0 0,1 0 1 0 0,-1 0-1 0 0,0-1 1 0 0,0 1-1 0 0,0 0 1 0 0,0 0-1 0 0,0 0 0 0 0,0 0 1 0 0,0 0-1 0 0,0 0 1 0 0,0 0-1 0 0,0 0 1 0 0,0 0-1 0 0,0 0 1 0 0,0 0-1 0 0,0-1 1 0 0,0 1-1 0 0,0 0 0 0 0,0 0 1 0 0,0 0-1 0 0,0 0 1 0 0,0 0-1 0 0,0 0 1 0 0,0 0-1 0 0,0 0 1 0 0,0 0-1 0 0,0-1 1 0 0,-4-4 1434 0 0,-8-7 1889 0 0,11 11-2774 0 0,-1-1-89 0 0,0-1-1 0 0,0 1 1 0 0,0-1 0 0 0,0 1-1 0 0,0-1 1 0 0,0 0 0 0 0,1 0 0 0 0,-3-5-1 0 0,4 7-450 0 0,-1 1 1 0 0,1-1-1 0 0,0 0 0 0 0,0 1 0 0 0,0-1 0 0 0,-1 0 0 0 0,1 1 1 0 0,0-1-1 0 0,0 0 0 0 0,0 0 0 0 0,0 1 0 0 0,0-1 0 0 0,0 0 1 0 0,1 1-1 0 0,-1-1 0 0 0,0 0 0 0 0,0 1 0 0 0,0-1 0 0 0,1 0 0 0 0,-1 1 1 0 0,0-1-1 0 0,1 0 0 0 0,-1 1 0 0 0,0-1 0 0 0,1 1 0 0 0,-1-1 1 0 0,1 1-1 0 0,-1-1 0 0 0,1 1 0 0 0,-1-1 0 0 0,1 1 0 0 0,-1-1 1 0 0,1 1-1 0 0,0 0 0 0 0,-1-1 0 0 0,1 1 0 0 0,0 0 0 0 0,-1 0 1 0 0,1-1-1 0 0,0 1 0 0 0,-1 0 0 0 0,1 0 0 0 0,0 0 0 0 0,-1 0 1 0 0,1 0-1 0 0,1 0 0 0 0,4-1-226 0 0,-3 1 1651 0 0,-7-2-487 0 0,2 1-721 0 0,2 1 0 0 0,0 0-13 0 0,0 0-55 0 0,0 0-20 0 0,0 0-7 0 0,13 1 85 0 0,3 2-32 0 0,-15-3-205 0 0,-1 0-1 0 0,1 0 0 0 0,-1 0 0 0 0,0 0 0 0 0,1 0 1 0 0,-1 0-1 0 0,0 0 0 0 0,1 0 0 0 0,-1 0 0 0 0,0 0 1 0 0,1 0-1 0 0,-1 1 0 0 0,0-1 0 0 0,1 0 0 0 0,-1 0 1 0 0,0 0-1 0 0,0 0 0 0 0,1 1 0 0 0,-1-1 0 0 0,0 0 1 0 0,0 0-1 0 0,1 1 0 0 0,-1-1 0 0 0,0 0 1 0 0,0 1-1 0 0,0-1 0 0 0,1 0 0 0 0,-1 1 0 0 0,0-1 1 0 0,0 0-1 0 0,0 1 0 0 0,0-1 0 0 0,0 0 0 0 0,0 1 1 0 0,0-1-1 0 0,0 0 0 0 0,0 1 0 0 0,0-1 0 0 0,0 0 1 0 0,0 1-1 0 0,0-1 0 0 0,0 0 0 0 0,0 1 0 0 0,0-1 1 0 0,0 0-1 0 0,0 1 0 0 0,0-1 0 0 0,0 0 1 0 0,0 1-1 0 0,-1-1 0 0 0,1 0 0 0 0,0 1 0 0 0,0-1 1 0 0,0 0-1 0 0,-1 0 0 0 0,1 1 0 0 0,-1-1 0 0 0,-1 6-13 0 0,0 0-1 0 0,0-1 0 0 0,1 1 1 0 0,0 0-1 0 0,0 0 0 0 0,0 9 1 0 0,-1 0 20 0 0,2-4 6 0 0,0 0 0 0 0,1 0 0 0 0,0 0 1 0 0,1 0-1 0 0,0-1 0 0 0,6 17 0 0 0,3 21-17 0 0,-2-10 4 0 0,-7-29 0 0 0,0 0 0 0 0,0 0 0 0 0,0 1 0 0 0,-1-1 0 0 0,-1 0 0 0 0,0 18 0 0 0,-18 134 0 0 0,14-128 3 0 0,1-1 0 0 0,2 1-1 0 0,5 61 1 0 0,-3-91 3 0 0,-1 0 0 0 0,1 0 0 0 0,0-1 1 0 0,0 1-1 0 0,0 0 0 0 0,0 0 0 0 0,3 4 0 0 0,-2-5-6 0 0,-1 0 1 0 0,0 0-1 0 0,0 0 1 0 0,0 1-1 0 0,0-1 0 0 0,0 0 1 0 0,-1 1-1 0 0,1-1 1 0 0,-1 0-1 0 0,1 5 0 0 0,-1-1 25 0 0,0 1-1 0 0,0-1 0 0 0,-1 1 1 0 0,1 0-1 0 0,-2-1 0 0 0,1 0 0 0 0,-1 1 1 0 0,-4 9-1 0 0,3-11 6 0 0,0 0-1 0 0,0 0 1 0 0,1 0-1 0 0,0 0 1 0 0,0 0 0 0 0,0 0-1 0 0,0 1 1 0 0,1-1-1 0 0,-1 7 1 0 0,1-4 24 0 0,0-5-35 0 0,0 0 0 0 0,1 0 0 0 0,0 0-1 0 0,-1 0 1 0 0,1 0 0 0 0,0 0 0 0 0,0 0 0 0 0,1 0-1 0 0,-1 0 1 0 0,1 0 0 0 0,-1 0 0 0 0,1 0 0 0 0,2 3-1 0 0,-2-3-20 0 0,0-1-1 0 0,1 1 0 0 0,-1 0 1 0 0,0-1-1 0 0,-1 1 0 0 0,1 0 1 0 0,0 0-1 0 0,-1-1 0 0 0,1 1 1 0 0,-1 0-1 0 0,0 0 0 0 0,0 0 1 0 0,0 0-1 0 0,0 0 0 0 0,-1-1 1 0 0,1 1-1 0 0,-1 0 0 0 0,0 0 1 0 0,0-1-1 0 0,0 1 0 0 0,0 0 1 0 0,0-1-1 0 0,0 1 0 0 0,-1-1 1 0 0,-2 4-1 0 0,2-4 14 0 0,1 0 1 0 0,-1 1-1 0 0,0-1 0 0 0,1 0 1 0 0,0 0-1 0 0,-1 1 0 0 0,1-1 1 0 0,0 1-1 0 0,-1 2 0 0 0,2-5-5 0 0,0 1-1 0 0,0-1 1 0 0,0 1 0 0 0,0-1-1 0 0,0 0 1 0 0,-1 1-1 0 0,1-1 1 0 0,0 1-1 0 0,0-1 1 0 0,-1 0-1 0 0,1 1 1 0 0,0-1-1 0 0,-1 0 1 0 0,1 1 0 0 0,0-1-1 0 0,-1 0 1 0 0,1 0-1 0 0,0 1 1 0 0,-1-1-1 0 0,1 0 1 0 0,0 0-1 0 0,-1 0 1 0 0,0 1-1 0 0,1-1 2 0 0,0 0-1 0 0,0 0 0 0 0,0 0 0 0 0,-1 0 0 0 0,1 0 0 0 0,0 0 1 0 0,0 0-1 0 0,0 0 0 0 0,0 0 0 0 0,-1 0 0 0 0,1 1 0 0 0,0-1 0 0 0,0 0 1 0 0,0 0-1 0 0,0 0 0 0 0,0 0 0 0 0,0 0 0 0 0,0 0 0 0 0,-1 1 1 0 0,1-1-1 0 0,0 0 0 0 0,0 0 0 0 0,0 0 0 0 0,0 0 0 0 0,0 1 0 0 0,0-1 1 0 0,0 0-1 0 0,0 0 0 0 0,0 0 0 0 0,0 0 0 0 0,0 1 0 0 0,0-1 1 0 0,0 0-1 0 0,0 0 0 0 0,0 0 0 0 0,0 0 0 0 0,0 1 0 0 0,0-1 1 0 0,0 0-1 0 0,0 0 0 0 0,0 0 0 0 0,0 0 0 0 0,0 1 0 0 0,0-1 0 0 0,0 0 1 0 0,1 0-1 0 0,-1 0 0 0 0,0 0 0 0 0,0 0 0 0 0,0 0 0 0 0,0 1 1 0 0,0-1-1 0 0,0 0 0 0 0,1 0 0 0 0,-1 0 0 0 0,0 0 0 0 0,1 2 66 0 0,-1-2 3 0 0,0 0 10 0 0,0 0 3 0 0,0 0 0 0 0,0 0-4 0 0,-5 14 38 0 0,4-12-122 0 0,0 0 1 0 0,1 0 0 0 0,-1 0 0 0 0,1 0-1 0 0,0 0 1 0 0,-1 0 0 0 0,1 0 0 0 0,0 0 0 0 0,0 0-1 0 0,1 0 1 0 0,-1 0 0 0 0,1 3 0 0 0,1 1-1 0 0,-2-5 0 0 0,0 0 0 0 0,0-1 0 0 0,0 1 0 0 0,1 0 0 0 0,-1 0 0 0 0,0 0 0 0 0,0-1 0 0 0,0 1 0 0 0,0 0 0 0 0,0 0 0 0 0,0 0 0 0 0,-1-1 0 0 0,1 1 0 0 0,0 0 0 0 0,0 0 0 0 0,0-1 0 0 0,-1 1 0 0 0,1 0 0 0 0,0-1 0 0 0,-1 1 0 0 0,1 0 0 0 0,-1-1 0 0 0,1 1 0 0 0,-1 0 0 0 0,1-1 0 0 0,-2 2 0 0 0,0 0 0 0 0,1 0-2 0 0,1-1 0 0 0,0-1 0 0 0,0 1-1 0 0,-1 0 1 0 0,1-1-1 0 0,0 1 1 0 0,-1-1 0 0 0,1 1-1 0 0,0-1 1 0 0,-1 1-1 0 0,1-1 1 0 0,-1 0 0 0 0,1 1-1 0 0,-1-1 1 0 0,1 1-1 0 0,-1-1 1 0 0,1 0-1 0 0,-1 0 1 0 0,1 1 0 0 0,-1-1-1 0 0,1 0 1 0 0,-1 0-1 0 0,0 1 1 0 0,-1-1 98 0 0,2 0 103 0 0,0 0 11 0 0,0 0-2 0 0,2 0-34 0 0,3 0-158 0 0,-4 0-103 0 0,-1 0 35 0 0,0 0 119 0 0,0 0 49 0 0,0 0 10 0 0,0 1-19 0 0,-2 1-98 0 0,1-1-43 0 0,2-1 75 0 0,1 4-42 0 0,-2-4-47 0 0,0 0 86 0 0,0 0 30 0 0,13 0 30 0 0,-7-2-74 0 0,0 1 0 0 0,0 0 0 0 0,0 0 0 0 0,0 1 0 0 0,9 0 0 0 0,-5 1-10 0 0,-7-1 45 0 0,18-8 6 0 0,-7 4-41 0 0,0 1 0 0 0,15-1 0 0 0,18-4 43 0 0,-6-6-12 0 0,-29 10-52 0 0,-1 0 0 0 0,24-5 0 0 0,60-13 50 0 0,-52 15-153 0 0,1 1 0 0 0,80 2 0 0 0,-15 3-681 0 0,-39-1-2659 0 0,-52 2-4062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53.264"/>
    </inkml:context>
    <inkml:brush xml:id="br0">
      <inkml:brushProperty name="width" value="0.1" units="cm"/>
      <inkml:brushProperty name="height" value="0.1" units="cm"/>
    </inkml:brush>
  </inkml:definitions>
  <inkml:trace contextRef="#ctx0" brushRef="#br0">460 238 11376 0 0,'0'0'521'0'0,"0"0"-12"0"0,4-8-307 0 0,-4-22 2206 0 0,0 29-1592 0 0,0 1-203 0 0,0 0-91 0 0,0 0-11 0 0,0 0-64 0 0,0 0-249 0 0,0 0-108 0 0,0 0-24 0 0,3 12 140 0 0,-3-9-144 0 0,0 0 0 0 0,0 1 0 0 0,0-1 0 0 0,-1 0 0 0 0,1 0 0 0 0,-1 0 0 0 0,0 0 0 0 0,0 0 0 0 0,0 1 0 0 0,-2 3 0 0 0,-4 16 474 0 0,6-14-422 0 0,-1 0-1 0 0,-1 1 1 0 0,-3 8-1 0 0,3-9-98 0 0,0 0-1 0 0,1 1 1 0 0,-2 9-1 0 0,0 6-14 0 0,-11 39 0 0 0,5-27 14 0 0,-2 4 62 0 0,-2 0 1 0 0,-29 60-1 0 0,17-45-39 0 0,24-51-34 0 0,-32 79 43 0 0,28-69-29 0 0,2 0 0 0 0,0 0 0 0 0,-3 29 1 0 0,-7 54 116 0 0,10-77-70 0 0,2-14-35 0 0,-1 1-1 0 0,0-1 0 0 0,0 1 0 0 0,-1-1 1 0 0,0 0-1 0 0,0 0 0 0 0,0-1 0 0 0,-1 1 1 0 0,0-1-1 0 0,-6 6 0 0 0,-11 14 105 0 0,-3 1 22 0 0,-4 3 178 0 0,27-28-309 0 0,1 0-1 0 0,-1 0 1 0 0,1 0-1 0 0,0 1 0 0 0,0-1 1 0 0,-1 0-1 0 0,2 1 1 0 0,-1-1-1 0 0,0 0 1 0 0,0 1-1 0 0,1-1 0 0 0,0 1 1 0 0,-1 2-1 0 0,1-3-25 0 0,0-1 0 0 0,1 1 0 0 0,-1 0 0 0 0,0-1 0 0 0,1 1 0 0 0,-1-1 0 0 0,1 1-1 0 0,0-1 1 0 0,-1 1 0 0 0,1-1 0 0 0,0 1 0 0 0,0-1 0 0 0,0 0 0 0 0,0 1 0 0 0,0-1 0 0 0,0 0-1 0 0,0 0 1 0 0,0 0 0 0 0,1 0 0 0 0,-1 0 0 0 0,0 0 0 0 0,1 0 0 0 0,2 1 0 0 0,-3-2 6 0 0,-1 1 0 0 0,0-1 1 0 0,0 0 0 0 0,0 0 0 0 0,0 1 0 0 0,0-1 0 0 0,1 0-1 0 0,-1 1 1 0 0,0-1 0 0 0,0 0 0 0 0,0 0 0 0 0,0 1 0 0 0,0-1-1 0 0,0 0 1 0 0,0 1 0 0 0,0-1 0 0 0,0 0 0 0 0,0 1 0 0 0,0-1-1 0 0,0 0 1 0 0,-1 0 0 0 0,1 1 0 0 0,0-1 0 0 0,0 0 0 0 0,0 0-1 0 0,0 1 1 0 0,0-1 0 0 0,-1 0 0 0 0,1 0 0 0 0,0 1 0 0 0,0-1-1 0 0,0 0 1 0 0,-1 0 0 0 0,1 1 0 0 0,-1-1 13 0 0,-13 17 78 0 0,11-14-96 0 0,0 0 0 0 0,0 0 0 0 0,0 1 0 0 0,0-1 0 0 0,-2 6 0 0 0,4-7 0 0 0,-1-1 0 0 0,1 1 0 0 0,0 0 0 0 0,-1 0 0 0 0,0-1 0 0 0,1 1 0 0 0,-1-1 0 0 0,0 0 0 0 0,0 1 0 0 0,1-1 0 0 0,-1 0 0 0 0,0 0 0 0 0,-2 1 0 0 0,2-1 0 0 0,0-1 0 0 0,0 1 0 0 0,0 0 0 0 0,0 0 0 0 0,0 1 0 0 0,1-1 0 0 0,-1 0 0 0 0,1 1 0 0 0,-1-1 0 0 0,1 1 0 0 0,-1-1 0 0 0,1 1 0 0 0,0-1 0 0 0,0 1 0 0 0,-2 3 0 0 0,2-2 0 0 0,-6 7-10 0 0,9-8-33 0 0,6 2 48 0 0,-6-3 71 0 0,-2-1 10 0 0,0 0 35 0 0,0 0 20 0 0,-2 0-70 0 0,-1 0 0 0 0,1-1 1 0 0,-1 1-1 0 0,1-1 0 0 0,-1 1 0 0 0,1-1 0 0 0,-4-1 0 0 0,5 1-32 0 0,-4-19 384 0 0,4 19-411 0 0,1 0 0 0 0,0-1-1 0 0,0 1 1 0 0,0 0 0 0 0,1 0 0 0 0,-1-1 0 0 0,0 1-1 0 0,0 0 1 0 0,1-1 0 0 0,-1 1 0 0 0,0 0 0 0 0,1 0 0 0 0,-1 0-1 0 0,1 0 1 0 0,0 0 0 0 0,-1-1 0 0 0,2 0 0 0 0,18-18 74 0 0,-5 4-36 0 0,0-9 16 0 0,-13 23-66 0 0,0-1 0 0 0,0 1 1 0 0,-1 0-1 0 0,1-1 1 0 0,0 1-1 0 0,-1-1 1 0 0,0 1-1 0 0,0-1 0 0 0,0 0 1 0 0,0 0-1 0 0,0 1 1 0 0,0-1-1 0 0,-1 0 1 0 0,1 0-1 0 0,-1 0 0 0 0,0 0 1 0 0,0 0-1 0 0,0 0 1 0 0,0 0-1 0 0,0 0 1 0 0,-1 1-1 0 0,1-1 0 0 0,-1 0 1 0 0,-1-3-1 0 0,0 2 0 0 0,-1-1 0 0 0,1 0 0 0 0,1 0 0 0 0,-1 1 0 0 0,0-1 0 0 0,1 0 0 0 0,0 0 0 0 0,0 0 0 0 0,1-1 0 0 0,0 1 0 0 0,0-7 0 0 0,0 0 0 0 0,1 0 0 0 0,1-1 0 0 0,0 1 0 0 0,1 0 0 0 0,0 0 0 0 0,1 0 0 0 0,0 1 0 0 0,7-15 0 0 0,10-8 18 0 0,-11 20 23 0 0,0-2 0 0 0,8-21 1 0 0,35-74 54 0 0,-48 102-112 0 0,-1-1 0 0 0,0 1 0 0 0,0-1 0 0 0,-1 0 0 0 0,3-18 0 0 0,1-50-55 0 0,-6 48 80 0 0,-1-7 32 0 0,0 29-14 0 0,-1 1 1 0 0,1-1-1 0 0,1 0 0 0 0,0 0 1 0 0,0 0-1 0 0,2-9 0 0 0,10-15 61 0 0,0 0 0 0 0,30-50 0 0 0,-39 73-82 0 0,1-1 1 0 0,-2 0-1 0 0,1-1 0 0 0,-2 1 0 0 0,1-1 0 0 0,0-11 1 0 0,8-29-139 0 0,-3 20 69 0 0,-7 23 61 0 0,1 0-1 0 0,0 0 1 0 0,1 0 0 0 0,5-11 0 0 0,42-86 32 0 0,-38 68 177 0 0,-11 35-154 0 0,-1-4 13 0 0,19 10-157 0 0,-6 1 50 0 0,-12-5 39 0 0,1 1-1 0 0,-1-1 1 0 0,0 1-1 0 0,0 0 1 0 0,1-1-1 0 0,-1 1 1 0 0,0 0-1 0 0,0 0 1 0 0,0 0-1 0 0,0 0 1 0 0,1 1 0 0 0,3 2 1 0 0,-1 1-17 0 0,-2-3-69 0 0,0 0 71 0 0,8 4-51 0 0,-10-5 68 0 0,1 0-1 0 0,-1 0 0 0 0,0 0 1 0 0,1 0-1 0 0,-1 0 0 0 0,1 0 0 0 0,0 0 1 0 0,-1 0-1 0 0,1 0 0 0 0,0 0 0 0 0,-1 0 1 0 0,1-1-1 0 0,1 2 0 0 0,10 11 0 0 0,-8-9 0 0 0,-1 0 0 0 0,1-1 0 0 0,-1 1 0 0 0,0 0 0 0 0,-1 1 0 0 0,1-1 0 0 0,-1 0 0 0 0,1 1 0 0 0,1 5 0 0 0,10 27 0 0 0,-5-13 0 0 0,7 27 0 0 0,22 89-193 0 0,15 66 77 0 0,-9-6 159 0 0,-18-62-86 0 0,-20-105 38 0 0,22 61 0 0 0,-11-43 4 0 0,22 53 24 0 0,-14-40 72 0 0,0-6-22 0 0,-15-38-61 0 0,-8-14 6 0 0,0-1 0 0 0,-1 1 1 0 0,1-1-1 0 0,-1 1 0 0 0,-1-1 1 0 0,1 8-1 0 0,0-6 7 0 0,-1-1 1 0 0,1 0-1 0 0,0 0 0 0 0,0 0 1 0 0,4 10-1 0 0,-3-14-16 0 0,-1-1-8 0 0,-1 0 0 0 0,1 0 0 0 0,-1 0 0 0 0,0 0 0 0 0,1 0 0 0 0,-1 0 0 0 0,0 0 0 0 0,1 0 0 0 0,-1 0 0 0 0,0 0 1 0 0,0 0-1 0 0,0 0 0 0 0,0 0 0 0 0,0 0 0 0 0,0 0 0 0 0,0 0 0 0 0,-1 1 0 0 0,1 1 74 0 0,0-3-22 0 0,-1-3-160 0 0,-12-28-6830 0 0,5 7-721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53.633"/>
    </inkml:context>
    <inkml:brush xml:id="br0">
      <inkml:brushProperty name="width" value="0.1" units="cm"/>
      <inkml:brushProperty name="height" value="0.1" units="cm"/>
    </inkml:brush>
  </inkml:definitions>
  <inkml:trace contextRef="#ctx0" brushRef="#br0">0 127 3224 0 0,'2'0'240'0'0,"11"-2"2052"0"0,0 0 0 0 0,1 0-1 0 0,-1-1 1 0 0,0-1 0 0 0,0 0 0 0 0,17-8 0 0 0,4-1 483 0 0,0 2-3315 0 0,27-5 620 0 0,51-12-1568 0 0,-93 24 37 0 0,22-9-1 0 0,-6 0-4955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5:55.898"/>
    </inkml:context>
    <inkml:brush xml:id="br0">
      <inkml:brushProperty name="width" value="0.1" units="cm"/>
      <inkml:brushProperty name="height" value="0.1" units="cm"/>
    </inkml:brush>
  </inkml:definitions>
  <inkml:trace contextRef="#ctx0" brushRef="#br0">10 32 4144 0 0,'0'0'319'0'0,"0"0"-37"0"0,0 0 629 0 0,0 0 295 0 0,0 0 61 0 0,0 0-134 0 0,0 0-609 0 0,0 0-268 0 0,0 0-52 0 0,0 0 16 0 0,0 0 110 0 0,0 0 43 0 0,-6-4 392 0 0,6 4-708 0 0,0-1-1 0 0,-1 1 1 0 0,1 0-1 0 0,0 0 1 0 0,0 0-1 0 0,-1-1 1 0 0,1 1-1 0 0,0 0 1 0 0,0-1-1 0 0,-1 1 1 0 0,1 0 0 0 0,0-1-1 0 0,0 1 1 0 0,0 0-1 0 0,0-1 1 0 0,0 1-1 0 0,-1 0 1 0 0,1-1-1 0 0,0 1 1 0 0,0 0-1 0 0,0-1 1 0 0,0 1-1 0 0,0 0 1 0 0,0-1-1 0 0,0 1 1 0 0,0 0-1 0 0,0-1 1 0 0,0 1-1 0 0,1-1 1 0 0,6-8 1711 0 0,-4 6-2124 0 0,-1 2 554 0 0,-2 1-6 0 0,0 0-8 0 0,0 0-35 0 0,0 0-18 0 0,13-1 103 0 0,-7 0-212 0 0,1 1 1 0 0,-1-1-1 0 0,0 1 0 0 0,1 1 0 0 0,-1-1 1 0 0,1 1-1 0 0,-1 0 0 0 0,8 3 0 0 0,-6-2 41 0 0,1-1-1 0 0,-1 0 1 0 0,15 1-1 0 0,-14-2-65 0 0,0 1-1 0 0,17 3 0 0 0,-19-3-9 0 0,-1 0 1 0 0,0 0 0 0 0,1-1 0 0 0,-1 0-1 0 0,8-1 1 0 0,9 0 12 0 0,119-4 182 0 0,149-6 756 0 0,-156 9-578 0 0,-15 1 4 0 0,69-1-99 0 0,-99 3-184 0 0,17 5-11 0 0,3 0-66 0 0,-76-6-4 0 0,31 0 0 0 0,25 1 0 0 0,-16 0 0 0 0,32-1 0 0 0,-47 1 0 0 0,-53-1 0 0 0,1 1 0 0 0,-1 0 0 0 0,11 3 0 0 0,-10-2 2 0 0,-1-1 1 0 0,1 1 0 0 0,12 0 0 0 0,110 1 104 0 0,-51 5-97 0 0,69 1 65 0 0,-115-7-13 0 0,46 8-1 0 0,-36-4-67 0 0,3 1 6 0 0,62 6 0 0 0,-36-6 0 0 0,23 0 0 0 0,456-10 64 0 0,-412 10-60 0 0,-84-3-50 0 0,87-3 0 0 0,-16-5 46 0 0,-78 3 44 0 0,16-2 144 0 0,-30 2-35 0 0,-27 1-94 0 0,-1 1-1 0 0,1-1 1 0 0,-1 0 0 0 0,1-1 0 0 0,-1 1 0 0 0,0-1 0 0 0,1 0 0 0 0,-1 0 0 0 0,0-1 0 0 0,11-4-1 0 0,-16 6 14 0 0,3 0 0 0 0,17 3-1349 0 0,-20-3-5525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6:21.411"/>
    </inkml:context>
    <inkml:brush xml:id="br0">
      <inkml:brushProperty name="width" value="0.1" units="cm"/>
      <inkml:brushProperty name="height" value="0.1" units="cm"/>
    </inkml:brush>
  </inkml:definitions>
  <inkml:trace contextRef="#ctx0" brushRef="#br0">13 229 4144 0 0,'0'0'191'0'0,"-2"1"-11"0"0,-4 2 114 0 0,4-2 1038 0 0,2-1 447 0 0,0 0 79 0 0,0 0-216 0 0,0 0-989 0 0,-1 4 14 0 0,0-6 801 0 0,1 2-1390 0 0,0-1-1 0 0,-1 1 0 0 0,1-1 0 0 0,0 0 0 0 0,0 1 1 0 0,0-1-1 0 0,0 1 0 0 0,0-1 0 0 0,0 0 0 0 0,0 1 1 0 0,0-1-1 0 0,0 1 0 0 0,1-1 0 0 0,-1 0 0 0 0,0 0 1 0 0,10-15 616 0 0,-8 13-524 0 0,1-1 0 0 0,-1 0 0 0 0,0 0 0 0 0,0 0 0 0 0,2-6 0 0 0,1-6 328 0 0,1-1 0 0 0,12-22 0 0 0,-15 32-418 0 0,1 1 0 0 0,0-1 0 0 0,0 1 0 0 0,0 0 0 0 0,1 1 0 0 0,0-1 0 0 0,0 1-1 0 0,10-8 1 0 0,2 0-27 0 0,-14 10-19 0 0,1-1 0 0 0,1 1 0 0 0,-1 0 0 0 0,0 1 0 0 0,6-3-1 0 0,-4 2-10 0 0,0 0 0 0 0,1 1-1 0 0,-1 0 1 0 0,1 1 0 0 0,0 0-1 0 0,0 0 1 0 0,7-1-1 0 0,-11 2-18 0 0,1 0-1 0 0,-1 1 1 0 0,1-1-1 0 0,-1 1 1 0 0,0-1 0 0 0,1 1-1 0 0,-1 0 1 0 0,0 0-1 0 0,1 0 1 0 0,-1 1-1 0 0,0-1 1 0 0,0 1-1 0 0,0 0 1 0 0,0 0-1 0 0,5 4 1 0 0,6 7 74 0 0,-6-6-170 0 0,0 0 0 0 0,-1 1 0 0 0,1 0 0 0 0,-2 0 0 0 0,8 11 0 0 0,12 16 92 0 0,-5-8 0 0 0,-19-24 38 0 0,-1 1 1 0 0,0 0-1 0 0,0 0 0 0 0,-1-1 0 0 0,1 1 0 0 0,-1 0 0 0 0,1 0 0 0 0,-1 0 0 0 0,0 0 0 0 0,-2 7 0 0 0,1 5 91 0 0,-2 99 707 0 0,3-98-776 0 0,-2-1-1 0 0,0 1 0 0 0,-1-1 0 0 0,0 0 1 0 0,-1 0-1 0 0,-1 0 0 0 0,-1 0 0 0 0,-12 24 1 0 0,16-34-74 0 0,0-1 1 0 0,0 0 0 0 0,1 1 0 0 0,-1-1-1 0 0,0 9 1 0 0,1-6-16 0 0,0-1 1 0 0,0 0-1 0 0,-3 7 0 0 0,-8 16 119 0 0,3 0 0 0 0,-12 60-1 0 0,20-85-82 0 0,-1 0 0 0 0,1 0 0 0 0,-1-1-1 0 0,0 1 1 0 0,0-1 0 0 0,0 0 0 0 0,-6 8 0 0 0,-8 18 56 0 0,13-23-72 0 0,-25 57 165 0 0,24-56-118 0 0,0 0-1 0 0,-1 0 1 0 0,0 0 0 0 0,-1-1-1 0 0,-7 8 1 0 0,-13 6 1131 0 0,21-14-1157 0 0,0-2-12 0 0,-1 1 0 0 0,-6 0 156 0 0,18-11 182 0 0,16-11 98 0 0,44-9-653 0 0,115-30 0 0 0,-115 36 220 0 0,23-4-19 0 0,-65 18-20 0 0,0-1 0 0 0,-1 0 0 0 0,44-20 0 0 0,-26 7-24 0 0,31-16-148 0 0,-17 8-48 0 0,-40 20 37 0 0,0 1 1 0 0,-1-2 0 0 0,17-11 0 0 0,2-4-427 0 0,-18 13-684 0 0,0-1 1 0 0,-1 0 0 0 0,22-21-1 0 0,-18 9-4693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2T04:16:22.477"/>
    </inkml:context>
    <inkml:brush xml:id="br0">
      <inkml:brushProperty name="width" value="0.1" units="cm"/>
      <inkml:brushProperty name="height" value="0.1" units="cm"/>
    </inkml:brush>
  </inkml:definitions>
  <inkml:trace contextRef="#ctx0" brushRef="#br0">527 301 12408 0 0,'0'0'565'0'0,"-5"-6"192"0"0,3 2-692 0 0,-1 1 0 0 0,1 0-1 0 0,-1 0 1 0 0,0 0 0 0 0,0 1-1 0 0,0-1 1 0 0,-6-4 0 0 0,-6 3 3058 0 0,20 16-2660 0 0,-5-11-429 0 0,0 0-1 0 0,1 0 1 0 0,-1 0 0 0 0,0 1 0 0 0,0-1-1 0 0,1 0 1 0 0,-1 0 0 0 0,0 1-1 0 0,0-1 1 0 0,0 0 0 0 0,-1 0-1 0 0,1 0 1 0 0,0 1 0 0 0,0-1-1 0 0,-1 0 1 0 0,1 0 0 0 0,-1 0-1 0 0,1 1 1 0 0,-2 1 0 0 0,-16 24 316 0 0,3-6-781 0 0,6-5-62 0 0,-1-1 0 0 0,-1 0 0 0 0,0 0 0 0 0,-17 16 0 0 0,-56 49 310 0 0,77-73 229 0 0,-2 1 45 0 0,-1-1-1 0 0,-1 0 1 0 0,-14 8 0 0 0,-1 0 176 0 0,22-13-194 0 0,0 1-1 0 0,-1-1 0 0 0,1 0 0 0 0,-1-1 0 0 0,1 1 0 0 0,-1-1 0 0 0,0 0 0 0 0,0 0 0 0 0,1 0 0 0 0,-1-1 0 0 0,0 0 0 0 0,0 1 0 0 0,0-2 0 0 0,0 1 0 0 0,0-1 0 0 0,1 1 0 0 0,-1-1 0 0 0,0-1 0 0 0,1 1 0 0 0,-8-4 0 0 0,3 1 42 0 0,1 0 1 0 0,1 0-1 0 0,-1-1 0 0 0,1-1 1 0 0,-1 1-1 0 0,1-1 1 0 0,1 0-1 0 0,-1-1 0 0 0,1 1 1 0 0,-6-10-1 0 0,10 12-102 0 0,-1 0-1 0 0,1 0 0 0 0,1-1 1 0 0,-1 1-1 0 0,0 0 1 0 0,1-1-1 0 0,0 0 1 0 0,0 1-1 0 0,1-1 1 0 0,-1 1-1 0 0,1-1 1 0 0,0 0-1 0 0,0 1 1 0 0,0-1-1 0 0,3-9 1 0 0,1-5 81 0 0,0 0 0 0 0,11-25 1 0 0,-13 38-77 0 0,62-150 251 0 0,-55 137-268 0 0,0-1-25 0 0,1 1 0 0 0,1 1 1 0 0,1 0-1 0 0,0 0 0 0 0,1 1 0 0 0,24-24 0 0 0,-35 39 19 0 0,0 0 1 0 0,0 0-1 0 0,1 1 0 0 0,-1-1 1 0 0,0 0-1 0 0,1 1 1 0 0,0-1-1 0 0,-1 1 0 0 0,1 0 1 0 0,0 0-1 0 0,0 0 1 0 0,-1 0-1 0 0,1 0 1 0 0,0 1-1 0 0,0-1 0 0 0,0 1 1 0 0,0 0-1 0 0,0 0 1 0 0,0 0-1 0 0,0 0 0 0 0,0 1 1 0 0,0-1-1 0 0,0 1 1 0 0,5 1-1 0 0,-4 0-2 0 0,0 0-1 0 0,0 0 1 0 0,0 0 0 0 0,0 0-1 0 0,-1 0 1 0 0,1 1 0 0 0,-1 0-1 0 0,1 0 1 0 0,-1 0 0 0 0,0 0-1 0 0,0 0 1 0 0,0 1-1 0 0,-1 0 1 0 0,1-1 0 0 0,2 8-1 0 0,12 23 4 0 0,-3 1 0 0 0,-1 1 0 0 0,-2 1 0 0 0,8 40 0 0 0,-13-42 86 0 0,2-1 0 0 0,1 0 0 0 0,25 58 0 0 0,35 56 564 0 0,-64-135-512 0 0,0 1 0 0 0,3 18 0 0 0,-4-17 172 0 0,8 24-1 0 0,-11-37-80 0 0,8 29 296 0 0,-7-26-464 0 0,-2-4-41 0 0,1 0-1 0 0,-1 1 0 0 0,0-1 0 0 0,1 0 0 0 0,-1 0 1 0 0,0 1-1 0 0,0-1 0 0 0,0 0 0 0 0,0 1 0 0 0,0-1 1 0 0,0 0-1 0 0,0 1 0 0 0,-1-1 0 0 0,1 0 0 0 0,0 0 1 0 0,-1 1-1 0 0,1-1 0 0 0,-1 0 0 0 0,1 0 0 0 0,-1 0 1 0 0,0 1-1 0 0,1-1 0 0 0,-1 0 0 0 0,0 0 0 0 0,-1 1 1 0 0,-29 40 71 0 0,20-30-89 0 0,-2 4 21 0 0,11-12 5 0 0,1-2-3 0 0,0 0-1 0 0,-1 1 1 0 0,1-1 0 0 0,0 0 0 0 0,-1 0 0 0 0,0 0 0 0 0,1 0-1 0 0,-4 3 1 0 0,2-3 12 0 0,-7 14 0 0 0,8-12-26 0 0,-1-1-1 0 0,0 1 1 0 0,0-1-1 0 0,0 1 1 0 0,0-1-1 0 0,0 0 1 0 0,-1 0-1 0 0,-7 5 0 0 0,-5 4 10 0 0,16-11-14 0 0,-1-1 0 0 0,1 0 0 0 0,0 1-1 0 0,0-1 1 0 0,-1 0 0 0 0,1 0 0 0 0,0 1-1 0 0,0-1 1 0 0,-1 0 0 0 0,1 1 0 0 0,0-1-1 0 0,0 1 1 0 0,0-1 0 0 0,0 0 0 0 0,0 1 0 0 0,0-1-1 0 0,0 1 1 0 0,0-1 0 0 0,0 0 0 0 0,0 1-1 0 0,0-1 1 0 0,0 0 0 0 0,0 1 0 0 0,0-1-1 0 0,0 1 1 0 0,0-1 0 0 0,0 0 0 0 0,0 1 0 0 0,0-1-1 0 0,0 0 1 0 0,1 1 0 0 0,-1-1 0 0 0,0 0-1 0 0,0 1 1 0 0,0-1 0 0 0,1 1 0 0 0,0 0 1 0 0,0 1 0 0 0,-1-1 0 0 0,1 1 0 0 0,-1-1 0 0 0,1 1 0 0 0,-1 0 0 0 0,1-1 0 0 0,-1 1 1 0 0,0 0-1 0 0,0-1 0 0 0,0 1 0 0 0,0 0 0 0 0,0-1 0 0 0,0 1 0 0 0,0-1 0 0 0,-1 4 0 0 0,-10 17-2 0 0,10-11 0 0 0,1-9 1 0 0,0-1-1 0 0,0-1 1 0 0,0 1-1 0 0,0-1 1 0 0,0 1-1 0 0,0 0 1 0 0,0-1-1 0 0,0 1 1 0 0,0-1-1 0 0,0 1 1 0 0,0 0-1 0 0,0-1 1 0 0,-1 1-1 0 0,1-1 1 0 0,0 1-1 0 0,0-1 1 0 0,-1 1-1 0 0,1-1 1 0 0,0 1-1 0 0,-1-1 1 0 0,1 1-1 0 0,-1-1 1 0 0,1 1-1 0 0,-1 0 59 0 0,1-1-40 0 0,0 0-189 0 0,0 0-46 0 0,0 0 0 0 0,0 0-116 0 0,0 0-488 0 0,2-1-216 0 0,9-6-40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8FDFC-5649-4A87-92E6-EF82F42C2D5F}"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6D940-D0E6-40E4-BE0D-160E63F25A28}" type="slidenum">
              <a:rPr lang="en-US" smtClean="0"/>
              <a:t>‹#›</a:t>
            </a:fld>
            <a:endParaRPr lang="en-US"/>
          </a:p>
        </p:txBody>
      </p:sp>
    </p:spTree>
    <p:extLst>
      <p:ext uri="{BB962C8B-B14F-4D97-AF65-F5344CB8AC3E}">
        <p14:creationId xmlns:p14="http://schemas.microsoft.com/office/powerpoint/2010/main" val="32762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Welcome</a:t>
            </a:r>
            <a:r>
              <a:rPr lang="en-US" baseline="0"/>
              <a:t> to (insert school’s name) November School-Based Family Data Night!</a:t>
            </a:r>
            <a:endParaRPr lang="en-US"/>
          </a:p>
          <a:p>
            <a:endParaRPr lang="en-US"/>
          </a:p>
        </p:txBody>
      </p:sp>
      <p:sp>
        <p:nvSpPr>
          <p:cNvPr id="4" name="Slide Number Placeholder 3"/>
          <p:cNvSpPr>
            <a:spLocks noGrp="1"/>
          </p:cNvSpPr>
          <p:nvPr>
            <p:ph type="sldNum" sz="quarter" idx="5"/>
          </p:nvPr>
        </p:nvSpPr>
        <p:spPr/>
        <p:txBody>
          <a:bodyPr/>
          <a:lstStyle/>
          <a:p>
            <a:fld id="{2D76D940-D0E6-40E4-BE0D-160E63F25A28}" type="slidenum">
              <a:rPr lang="en-US" smtClean="0"/>
              <a:t>1</a:t>
            </a:fld>
            <a:endParaRPr lang="en-US"/>
          </a:p>
        </p:txBody>
      </p:sp>
    </p:spTree>
    <p:extLst>
      <p:ext uri="{BB962C8B-B14F-4D97-AF65-F5344CB8AC3E}">
        <p14:creationId xmlns:p14="http://schemas.microsoft.com/office/powerpoint/2010/main" val="1980538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Nearly all race categories</a:t>
            </a: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100AD5-D111-46E0-9B08-CD0BD3154D0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2656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Why</a:t>
            </a:r>
            <a:r>
              <a:rPr lang="en-US" baseline="0"/>
              <a:t> are we here?  The purpose of this family data night is to </a:t>
            </a:r>
            <a:r>
              <a:rPr lang="en-US" baseline="0">
                <a:latin typeface="Roboto Condensed"/>
                <a:cs typeface="Calibri" panose="020F0502020204030204" pitchFamily="34" charset="0"/>
              </a:rPr>
              <a:t>i</a:t>
            </a:r>
            <a:r>
              <a:rPr lang="en-US">
                <a:latin typeface="Roboto Condensed"/>
                <a:ea typeface="Calibri" panose="020F0502020204030204" pitchFamily="34" charset="0"/>
                <a:cs typeface="Calibri" panose="020F0502020204030204" pitchFamily="34" charset="0"/>
              </a:rPr>
              <a:t>nform parents on student progress with various assessments</a:t>
            </a:r>
            <a:r>
              <a:rPr lang="en-US">
                <a:latin typeface="Roboto Condensed"/>
                <a:ea typeface="Calibri" panose="020F0502020204030204" pitchFamily="34" charset="0"/>
                <a:cs typeface="Times New Roman" panose="02020603050405020304" pitchFamily="18" charset="0"/>
              </a:rPr>
              <a:t>,</a:t>
            </a:r>
            <a:r>
              <a:rPr lang="en-US" baseline="0">
                <a:latin typeface="Roboto Condensed"/>
                <a:ea typeface="Calibri" panose="020F0502020204030204" pitchFamily="34" charset="0"/>
                <a:cs typeface="Times New Roman" panose="02020603050405020304" pitchFamily="18" charset="0"/>
              </a:rPr>
              <a:t> p</a:t>
            </a:r>
            <a:r>
              <a:rPr lang="en-US">
                <a:latin typeface="Roboto Condensed"/>
                <a:ea typeface="Calibri" panose="020F0502020204030204" pitchFamily="34" charset="0"/>
                <a:cs typeface="Calibri" panose="020F0502020204030204" pitchFamily="34" charset="0"/>
              </a:rPr>
              <a:t>rovide guidance on how to read data reports,</a:t>
            </a:r>
            <a:r>
              <a:rPr lang="en-US" baseline="0">
                <a:latin typeface="Roboto Condensed"/>
                <a:ea typeface="Calibri" panose="020F0502020204030204" pitchFamily="34" charset="0"/>
                <a:cs typeface="Calibri" panose="020F0502020204030204" pitchFamily="34" charset="0"/>
              </a:rPr>
              <a:t> and p</a:t>
            </a:r>
            <a:r>
              <a:rPr lang="en-US">
                <a:latin typeface="Roboto Condensed"/>
                <a:ea typeface="Calibri" panose="020F0502020204030204" pitchFamily="34" charset="0"/>
                <a:cs typeface="Calibri" panose="020F0502020204030204" pitchFamily="34" charset="0"/>
              </a:rPr>
              <a:t>rovide recommendations on how to assist students.</a:t>
            </a:r>
            <a:endParaRPr lang="en-US">
              <a:latin typeface="Roboto Condensed"/>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88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0434B0-A87F-4ADC-A1C6-8C418B3AAF0D}" type="slidenum">
              <a:rPr lang="en-US" smtClean="0"/>
              <a:t>12</a:t>
            </a:fld>
            <a:endParaRPr lang="en-US"/>
          </a:p>
        </p:txBody>
      </p:sp>
    </p:spTree>
    <p:extLst>
      <p:ext uri="{BB962C8B-B14F-4D97-AF65-F5344CB8AC3E}">
        <p14:creationId xmlns:p14="http://schemas.microsoft.com/office/powerpoint/2010/main" val="320072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76D940-D0E6-40E4-BE0D-160E63F25A28}" type="slidenum">
              <a:rPr lang="en-US" smtClean="0"/>
              <a:t>16</a:t>
            </a:fld>
            <a:endParaRPr lang="en-US"/>
          </a:p>
        </p:txBody>
      </p:sp>
    </p:spTree>
    <p:extLst>
      <p:ext uri="{BB962C8B-B14F-4D97-AF65-F5344CB8AC3E}">
        <p14:creationId xmlns:p14="http://schemas.microsoft.com/office/powerpoint/2010/main" val="3070344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544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033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we’re getting ready to provide an overview of the different assessments and interventions your child might be taking.  Once we’ve reviewed this</a:t>
            </a:r>
            <a:r>
              <a:rPr lang="en-US" baseline="0"/>
              <a:t> information, you will have the opportunity to meet with your child’s teacher to discuss your child’s individual data.</a:t>
            </a:r>
            <a:endParaRPr lang="en-US"/>
          </a:p>
          <a:p>
            <a:endParaRPr lang="en-US"/>
          </a:p>
        </p:txBody>
      </p:sp>
      <p:sp>
        <p:nvSpPr>
          <p:cNvPr id="4" name="Slide Number Placeholder 3"/>
          <p:cNvSpPr>
            <a:spLocks noGrp="1"/>
          </p:cNvSpPr>
          <p:nvPr>
            <p:ph type="sldNum" sz="quarter" idx="5"/>
          </p:nvPr>
        </p:nvSpPr>
        <p:spPr/>
        <p:txBody>
          <a:bodyPr/>
          <a:lstStyle/>
          <a:p>
            <a:fld id="{2D76D940-D0E6-40E4-BE0D-160E63F25A28}" type="slidenum">
              <a:rPr lang="en-US" smtClean="0"/>
              <a:t>19</a:t>
            </a:fld>
            <a:endParaRPr lang="en-US"/>
          </a:p>
        </p:txBody>
      </p:sp>
    </p:spTree>
    <p:extLst>
      <p:ext uri="{BB962C8B-B14F-4D97-AF65-F5344CB8AC3E}">
        <p14:creationId xmlns:p14="http://schemas.microsoft.com/office/powerpoint/2010/main" val="73954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465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268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09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929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101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838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71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537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965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737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140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733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706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45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718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216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439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Provide next steps for parents to</a:t>
            </a:r>
            <a:r>
              <a:rPr lang="en-US" baseline="0"/>
              <a:t> review their child’s data</a:t>
            </a:r>
          </a:p>
          <a:p>
            <a:pPr>
              <a:buNone/>
            </a:pPr>
            <a:r>
              <a:rPr lang="en-US" baseline="0"/>
              <a:t>Share available resources for interpreting reports</a:t>
            </a:r>
            <a:endParaRPr lang="en-US"/>
          </a:p>
          <a:p>
            <a:endParaRPr lang="en-US"/>
          </a:p>
        </p:txBody>
      </p:sp>
      <p:sp>
        <p:nvSpPr>
          <p:cNvPr id="4" name="Slide Number Placeholder 3"/>
          <p:cNvSpPr>
            <a:spLocks noGrp="1"/>
          </p:cNvSpPr>
          <p:nvPr>
            <p:ph type="sldNum" sz="quarter" idx="5"/>
          </p:nvPr>
        </p:nvSpPr>
        <p:spPr/>
        <p:txBody>
          <a:bodyPr/>
          <a:lstStyle/>
          <a:p>
            <a:fld id="{2D76D940-D0E6-40E4-BE0D-160E63F25A28}" type="slidenum">
              <a:rPr lang="en-US" smtClean="0"/>
              <a:t>39</a:t>
            </a:fld>
            <a:endParaRPr lang="en-US"/>
          </a:p>
        </p:txBody>
      </p:sp>
    </p:spTree>
    <p:extLst>
      <p:ext uri="{BB962C8B-B14F-4D97-AF65-F5344CB8AC3E}">
        <p14:creationId xmlns:p14="http://schemas.microsoft.com/office/powerpoint/2010/main" val="346168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48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92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Why</a:t>
            </a:r>
            <a:r>
              <a:rPr lang="en-US" baseline="0"/>
              <a:t> are we here?  The purpose of this family data night is to </a:t>
            </a:r>
            <a:r>
              <a:rPr lang="en-US" baseline="0">
                <a:latin typeface="Roboto Condensed"/>
                <a:cs typeface="Calibri" panose="020F0502020204030204" pitchFamily="34" charset="0"/>
              </a:rPr>
              <a:t>i</a:t>
            </a:r>
            <a:r>
              <a:rPr lang="en-US">
                <a:latin typeface="Roboto Condensed"/>
                <a:ea typeface="Calibri" panose="020F0502020204030204" pitchFamily="34" charset="0"/>
                <a:cs typeface="Calibri" panose="020F0502020204030204" pitchFamily="34" charset="0"/>
              </a:rPr>
              <a:t>nform parents on student progress with various assessments</a:t>
            </a:r>
            <a:r>
              <a:rPr lang="en-US">
                <a:latin typeface="Roboto Condensed"/>
                <a:ea typeface="Calibri" panose="020F0502020204030204" pitchFamily="34" charset="0"/>
                <a:cs typeface="Times New Roman" panose="02020603050405020304" pitchFamily="18" charset="0"/>
              </a:rPr>
              <a:t>,</a:t>
            </a:r>
            <a:r>
              <a:rPr lang="en-US" baseline="0">
                <a:latin typeface="Roboto Condensed"/>
                <a:ea typeface="Calibri" panose="020F0502020204030204" pitchFamily="34" charset="0"/>
                <a:cs typeface="Times New Roman" panose="02020603050405020304" pitchFamily="18" charset="0"/>
              </a:rPr>
              <a:t> p</a:t>
            </a:r>
            <a:r>
              <a:rPr lang="en-US">
                <a:latin typeface="Roboto Condensed"/>
                <a:ea typeface="Calibri" panose="020F0502020204030204" pitchFamily="34" charset="0"/>
                <a:cs typeface="Calibri" panose="020F0502020204030204" pitchFamily="34" charset="0"/>
              </a:rPr>
              <a:t>rovide guidance on how to read data reports,</a:t>
            </a:r>
            <a:r>
              <a:rPr lang="en-US" baseline="0">
                <a:latin typeface="Roboto Condensed"/>
                <a:ea typeface="Calibri" panose="020F0502020204030204" pitchFamily="34" charset="0"/>
                <a:cs typeface="Calibri" panose="020F0502020204030204" pitchFamily="34" charset="0"/>
              </a:rPr>
              <a:t> and p</a:t>
            </a:r>
            <a:r>
              <a:rPr lang="en-US">
                <a:latin typeface="Roboto Condensed"/>
                <a:ea typeface="Calibri" panose="020F0502020204030204" pitchFamily="34" charset="0"/>
                <a:cs typeface="Calibri" panose="020F0502020204030204" pitchFamily="34" charset="0"/>
              </a:rPr>
              <a:t>rovide recommendations on how to assist students.</a:t>
            </a:r>
            <a:endParaRPr lang="en-US">
              <a:latin typeface="Roboto Condensed"/>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2E223-A785-4495-B451-138C92A82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79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76D940-D0E6-40E4-BE0D-160E63F25A28}" type="slidenum">
              <a:rPr lang="en-US" smtClean="0"/>
              <a:t>7</a:t>
            </a:fld>
            <a:endParaRPr lang="en-US"/>
          </a:p>
        </p:txBody>
      </p:sp>
    </p:spTree>
    <p:extLst>
      <p:ext uri="{BB962C8B-B14F-4D97-AF65-F5344CB8AC3E}">
        <p14:creationId xmlns:p14="http://schemas.microsoft.com/office/powerpoint/2010/main" val="372512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Nearly all race categories</a:t>
            </a: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100AD5-D111-46E0-9B08-CD0BD3154D0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5306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Nearly all race categories</a:t>
            </a: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100AD5-D111-46E0-9B08-CD0BD3154D0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0977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12/8/2021</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12/8/2021</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12/8/2021</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ABC0D12-A394-42D7-84BB-66009F1D37C4}"/>
              </a:ext>
            </a:extLst>
          </p:cNvPr>
          <p:cNvSpPr>
            <a:spLocks noGrp="1"/>
          </p:cNvSpPr>
          <p:nvPr>
            <p:ph sz="quarter" idx="14"/>
          </p:nvPr>
        </p:nvSpPr>
        <p:spPr>
          <a:xfrm>
            <a:off x="304800" y="1371605"/>
            <a:ext cx="11543763" cy="4758739"/>
          </a:xfrm>
        </p:spPr>
        <p:txBody>
          <a:bodyPr/>
          <a:lstStyle>
            <a:lvl1pPr>
              <a:defRPr/>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AC6EC92-DE9C-46AD-A6EC-44776CB1C3B4}"/>
              </a:ext>
            </a:extLst>
          </p:cNvPr>
          <p:cNvSpPr>
            <a:spLocks noGrp="1"/>
          </p:cNvSpPr>
          <p:nvPr>
            <p:ph type="title"/>
          </p:nvPr>
        </p:nvSpPr>
        <p:spPr>
          <a:xfrm>
            <a:off x="304800" y="409823"/>
            <a:ext cx="10515600" cy="658368"/>
          </a:xfrm>
        </p:spPr>
        <p:txBody>
          <a:bodyPr lIns="0" tIns="0" rIns="0" bIns="0" anchor="ctr"/>
          <a:lstStyle>
            <a:lvl1pPr>
              <a:defRPr lang="en-US" dirty="0"/>
            </a:lvl1pPr>
          </a:lstStyle>
          <a:p>
            <a:pPr marL="0" lvl="0" indent="0" defTabSz="914354">
              <a:spcBef>
                <a:spcPts val="1000"/>
              </a:spcBef>
              <a:buFont typeface="Arial" panose="020B0604020202020204" pitchFamily="34" charset="0"/>
            </a:pPr>
            <a:r>
              <a:rPr lang="en-US"/>
              <a:t>Click to edit Master title style</a:t>
            </a:r>
          </a:p>
        </p:txBody>
      </p:sp>
      <p:sp>
        <p:nvSpPr>
          <p:cNvPr id="9" name="Text Placeholder 8">
            <a:extLst>
              <a:ext uri="{FF2B5EF4-FFF2-40B4-BE49-F238E27FC236}">
                <a16:creationId xmlns:a16="http://schemas.microsoft.com/office/drawing/2014/main" id="{5F280143-4361-471A-B7B1-FFA48707B8E4}"/>
              </a:ext>
            </a:extLst>
          </p:cNvPr>
          <p:cNvSpPr>
            <a:spLocks noGrp="1"/>
          </p:cNvSpPr>
          <p:nvPr>
            <p:ph type="body" sz="quarter" idx="13" hasCustomPrompt="1"/>
          </p:nvPr>
        </p:nvSpPr>
        <p:spPr>
          <a:xfrm>
            <a:off x="304801" y="1"/>
            <a:ext cx="8012113" cy="407988"/>
          </a:xfrm>
          <a:prstGeom prst="rect">
            <a:avLst/>
          </a:prstGeom>
        </p:spPr>
        <p:txBody>
          <a:bodyPr vert="horz" lIns="0" tIns="0" rIns="0" bIns="0" rtlCol="0" anchor="b">
            <a:normAutofit/>
          </a:bodyPr>
          <a:lstStyle>
            <a:lvl1pPr>
              <a:defRPr lang="en-US" sz="1467" dirty="0">
                <a:solidFill>
                  <a:srgbClr val="606264"/>
                </a:solidFill>
                <a:latin typeface="Arial" panose="020B0604020202020204" pitchFamily="34" charset="0"/>
                <a:cs typeface="Arial" panose="020B0604020202020204" pitchFamily="34" charset="0"/>
              </a:defRPr>
            </a:lvl1pPr>
          </a:lstStyle>
          <a:p>
            <a:pPr marL="228594" lvl="0" indent="-228594" defTabSz="914354"/>
            <a:r>
              <a:rPr lang="en-US"/>
              <a:t>CLICK TO EDIT MASTER TEXT STYLES</a:t>
            </a:r>
          </a:p>
        </p:txBody>
      </p:sp>
      <p:cxnSp>
        <p:nvCxnSpPr>
          <p:cNvPr id="10" name="Straight Connector 9">
            <a:extLst>
              <a:ext uri="{FF2B5EF4-FFF2-40B4-BE49-F238E27FC236}">
                <a16:creationId xmlns:a16="http://schemas.microsoft.com/office/drawing/2014/main" id="{57ED4A45-B8D4-4992-A9EB-AADC246DC259}"/>
              </a:ext>
            </a:extLst>
          </p:cNvPr>
          <p:cNvCxnSpPr>
            <a:cxnSpLocks/>
          </p:cNvCxnSpPr>
          <p:nvPr userDrawn="1"/>
        </p:nvCxnSpPr>
        <p:spPr>
          <a:xfrm flipH="1">
            <a:off x="304799" y="1068191"/>
            <a:ext cx="11486607" cy="0"/>
          </a:xfrm>
          <a:prstGeom prst="line">
            <a:avLst/>
          </a:prstGeom>
          <a:ln>
            <a:solidFill>
              <a:srgbClr val="1E787A"/>
            </a:solidFill>
          </a:ln>
        </p:spPr>
        <p:style>
          <a:lnRef idx="1">
            <a:schemeClr val="accent1"/>
          </a:lnRef>
          <a:fillRef idx="0">
            <a:schemeClr val="accent1"/>
          </a:fillRef>
          <a:effectRef idx="0">
            <a:schemeClr val="accent1"/>
          </a:effectRef>
          <a:fontRef idx="minor">
            <a:schemeClr val="tx1"/>
          </a:fontRef>
        </p:style>
      </p:cxnSp>
      <p:sp>
        <p:nvSpPr>
          <p:cNvPr id="11" name="Footer Placeholder 5">
            <a:extLst>
              <a:ext uri="{FF2B5EF4-FFF2-40B4-BE49-F238E27FC236}">
                <a16:creationId xmlns:a16="http://schemas.microsoft.com/office/drawing/2014/main" id="{9EC86A2D-F5C2-4B7A-8967-AD0B66647409}"/>
              </a:ext>
            </a:extLst>
          </p:cNvPr>
          <p:cNvSpPr>
            <a:spLocks noGrp="1"/>
          </p:cNvSpPr>
          <p:nvPr>
            <p:ph type="ftr" sz="quarter" idx="18"/>
          </p:nvPr>
        </p:nvSpPr>
        <p:spPr>
          <a:xfrm>
            <a:off x="4757957" y="6463386"/>
            <a:ext cx="2322697" cy="130473"/>
          </a:xfrm>
          <a:prstGeom prst="rect">
            <a:avLst/>
          </a:prstGeom>
        </p:spPr>
        <p:txBody>
          <a:bodyPr lIns="68580" tIns="34290" rIns="68580" bIns="34290"/>
          <a:lstStyle>
            <a:lvl1pPr>
              <a:defRPr>
                <a:solidFill>
                  <a:schemeClr val="tx2"/>
                </a:solidFill>
              </a:defRPr>
            </a:lvl1pPr>
          </a:lstStyle>
          <a:p>
            <a:r>
              <a:rPr lang="en-US"/>
              <a:t>PRIVILEGED AND CONFIDENTIAL  |</a:t>
            </a:r>
          </a:p>
        </p:txBody>
      </p:sp>
      <p:sp>
        <p:nvSpPr>
          <p:cNvPr id="12" name="Slide Number Placeholder 9">
            <a:extLst>
              <a:ext uri="{FF2B5EF4-FFF2-40B4-BE49-F238E27FC236}">
                <a16:creationId xmlns:a16="http://schemas.microsoft.com/office/drawing/2014/main" id="{1B3D7DDC-4F48-40B7-A991-7474CA073F51}"/>
              </a:ext>
            </a:extLst>
          </p:cNvPr>
          <p:cNvSpPr>
            <a:spLocks noGrp="1"/>
          </p:cNvSpPr>
          <p:nvPr>
            <p:ph type="sldNum" sz="quarter" idx="19"/>
          </p:nvPr>
        </p:nvSpPr>
        <p:spPr>
          <a:xfrm>
            <a:off x="6708587" y="6463386"/>
            <a:ext cx="559140" cy="130473"/>
          </a:xfrm>
        </p:spPr>
        <p:txBody>
          <a:bodyPr/>
          <a:lstStyle>
            <a:lvl1pPr>
              <a:defRPr>
                <a:solidFill>
                  <a:schemeClr val="tx2"/>
                </a:solidFill>
              </a:defRPr>
            </a:lvl1pPr>
          </a:lstStyle>
          <a:p>
            <a:fld id="{4EDAD97B-EFB4-7243-970E-457E38FA398C}" type="slidenum">
              <a:rPr lang="en-US" smtClean="0"/>
              <a:pPr/>
              <a:t>‹#›</a:t>
            </a:fld>
            <a:endParaRPr lang="en-US"/>
          </a:p>
        </p:txBody>
      </p:sp>
    </p:spTree>
    <p:extLst>
      <p:ext uri="{BB962C8B-B14F-4D97-AF65-F5344CB8AC3E}">
        <p14:creationId xmlns:p14="http://schemas.microsoft.com/office/powerpoint/2010/main" val="1897559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hotos + Content">
    <p:spTree>
      <p:nvGrpSpPr>
        <p:cNvPr id="1" name=""/>
        <p:cNvGrpSpPr/>
        <p:nvPr/>
      </p:nvGrpSpPr>
      <p:grpSpPr>
        <a:xfrm>
          <a:off x="0" y="0"/>
          <a:ext cx="0" cy="0"/>
          <a:chOff x="0" y="0"/>
          <a:chExt cx="0" cy="0"/>
        </a:xfrm>
      </p:grpSpPr>
      <p:pic>
        <p:nvPicPr>
          <p:cNvPr id="17" name="Picture 16" descr="A person sitting at a table using a computer&#10;&#10;Description automatically generated">
            <a:extLst>
              <a:ext uri="{FF2B5EF4-FFF2-40B4-BE49-F238E27FC236}">
                <a16:creationId xmlns:a16="http://schemas.microsoft.com/office/drawing/2014/main" id="{78B446BC-0F8D-49A0-8C77-C975924947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281" y="368301"/>
            <a:ext cx="5406721" cy="6032500"/>
          </a:xfrm>
          <a:prstGeom prst="rect">
            <a:avLst/>
          </a:prstGeom>
        </p:spPr>
      </p:pic>
      <p:sp>
        <p:nvSpPr>
          <p:cNvPr id="12" name="Rectangle 11">
            <a:extLst>
              <a:ext uri="{FF2B5EF4-FFF2-40B4-BE49-F238E27FC236}">
                <a16:creationId xmlns:a16="http://schemas.microsoft.com/office/drawing/2014/main" id="{0A2C9ED7-49A2-4462-8BA1-C0665EBA312C}"/>
              </a:ext>
            </a:extLst>
          </p:cNvPr>
          <p:cNvSpPr/>
          <p:nvPr userDrawn="1"/>
        </p:nvSpPr>
        <p:spPr>
          <a:xfrm>
            <a:off x="4419600" y="4229101"/>
            <a:ext cx="7162800"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Arial" panose="020B0604020202020204" pitchFamily="34" charset="0"/>
            </a:endParaRPr>
          </a:p>
        </p:txBody>
      </p:sp>
      <p:sp>
        <p:nvSpPr>
          <p:cNvPr id="7" name="Freeform 5">
            <a:extLst>
              <a:ext uri="{FF2B5EF4-FFF2-40B4-BE49-F238E27FC236}">
                <a16:creationId xmlns:a16="http://schemas.microsoft.com/office/drawing/2014/main" id="{96A750E2-8D08-4329-84FC-2E88E15C0332}"/>
              </a:ext>
            </a:extLst>
          </p:cNvPr>
          <p:cNvSpPr/>
          <p:nvPr userDrawn="1"/>
        </p:nvSpPr>
        <p:spPr>
          <a:xfrm>
            <a:off x="6096001" y="0"/>
            <a:ext cx="6112935" cy="6858000"/>
          </a:xfrm>
          <a:custGeom>
            <a:avLst/>
            <a:gdLst>
              <a:gd name="connsiteX0" fmla="*/ 0 w 6102096"/>
              <a:gd name="connsiteY0" fmla="*/ 0 h 6858000"/>
              <a:gd name="connsiteX1" fmla="*/ 6102096 w 6102096"/>
              <a:gd name="connsiteY1" fmla="*/ 0 h 6858000"/>
              <a:gd name="connsiteX2" fmla="*/ 6102096 w 6102096"/>
              <a:gd name="connsiteY2" fmla="*/ 6858000 h 6858000"/>
              <a:gd name="connsiteX3" fmla="*/ 0 w 6102096"/>
              <a:gd name="connsiteY3" fmla="*/ 6858000 h 6858000"/>
              <a:gd name="connsiteX4" fmla="*/ 0 w 6102096"/>
              <a:gd name="connsiteY4" fmla="*/ 6379464 h 6858000"/>
              <a:gd name="connsiteX5" fmla="*/ 5614416 w 6102096"/>
              <a:gd name="connsiteY5" fmla="*/ 6379464 h 6858000"/>
              <a:gd name="connsiteX6" fmla="*/ 5614416 w 6102096"/>
              <a:gd name="connsiteY6" fmla="*/ 381000 h 6858000"/>
              <a:gd name="connsiteX7" fmla="*/ 0 w 6102096"/>
              <a:gd name="connsiteY7" fmla="*/ 38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096" h="6858000">
                <a:moveTo>
                  <a:pt x="0" y="0"/>
                </a:moveTo>
                <a:lnTo>
                  <a:pt x="6102096" y="0"/>
                </a:lnTo>
                <a:lnTo>
                  <a:pt x="6102096" y="6858000"/>
                </a:lnTo>
                <a:lnTo>
                  <a:pt x="0" y="6858000"/>
                </a:lnTo>
                <a:lnTo>
                  <a:pt x="0" y="6379464"/>
                </a:lnTo>
                <a:lnTo>
                  <a:pt x="5614416" y="6379464"/>
                </a:lnTo>
                <a:lnTo>
                  <a:pt x="5614416" y="381000"/>
                </a:lnTo>
                <a:lnTo>
                  <a:pt x="0" y="381000"/>
                </a:lnTo>
                <a:close/>
              </a:path>
            </a:pathLst>
          </a:custGeom>
          <a:solidFill>
            <a:srgbClr val="1E787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Arial" panose="020B0604020202020204" pitchFamily="34" charset="0"/>
            </a:endParaRPr>
          </a:p>
        </p:txBody>
      </p:sp>
      <p:sp>
        <p:nvSpPr>
          <p:cNvPr id="2" name="Title 1">
            <a:extLst>
              <a:ext uri="{FF2B5EF4-FFF2-40B4-BE49-F238E27FC236}">
                <a16:creationId xmlns:a16="http://schemas.microsoft.com/office/drawing/2014/main" id="{F1B16D9C-E684-7E49-8B23-342E6FFE495C}"/>
              </a:ext>
            </a:extLst>
          </p:cNvPr>
          <p:cNvSpPr>
            <a:spLocks noGrp="1"/>
          </p:cNvSpPr>
          <p:nvPr>
            <p:ph type="title" hasCustomPrompt="1"/>
          </p:nvPr>
        </p:nvSpPr>
        <p:spPr>
          <a:xfrm>
            <a:off x="6327484" y="750529"/>
            <a:ext cx="5396165" cy="655601"/>
          </a:xfrm>
        </p:spPr>
        <p:txBody>
          <a:bodyPr/>
          <a:lstStyle>
            <a:lvl1pPr marL="0" indent="0" defTabSz="1219139">
              <a:spcBef>
                <a:spcPts val="1333"/>
              </a:spcBef>
              <a:buNone/>
              <a:defRPr lang="en-AU" sz="3600" kern="1200">
                <a:solidFill>
                  <a:srgbClr val="1E787A"/>
                </a:solidFill>
                <a:latin typeface="Arial" panose="020B0604020202020204" pitchFamily="34" charset="0"/>
                <a:ea typeface="+mn-ea"/>
                <a:cs typeface="Arial" panose="020B0604020202020204" pitchFamily="34" charset="0"/>
              </a:defRPr>
            </a:lvl1pPr>
          </a:lstStyle>
          <a:p>
            <a:pPr marL="0" indent="0" defTabSz="914377">
              <a:spcBef>
                <a:spcPts val="1000"/>
              </a:spcBef>
              <a:buNone/>
              <a:defRPr/>
            </a:pPr>
            <a:r>
              <a:rPr lang="en-AU" sz="3600">
                <a:solidFill>
                  <a:srgbClr val="1E787A"/>
                </a:solidFill>
                <a:latin typeface="Open Sans"/>
                <a:cs typeface="Open Sans"/>
              </a:rPr>
              <a:t>ONE LINE TITLE</a:t>
            </a:r>
          </a:p>
        </p:txBody>
      </p:sp>
      <p:sp>
        <p:nvSpPr>
          <p:cNvPr id="6" name="Text Placeholder 8">
            <a:extLst>
              <a:ext uri="{FF2B5EF4-FFF2-40B4-BE49-F238E27FC236}">
                <a16:creationId xmlns:a16="http://schemas.microsoft.com/office/drawing/2014/main" id="{06971A57-15D0-4155-98A9-6968508F55C2}"/>
              </a:ext>
            </a:extLst>
          </p:cNvPr>
          <p:cNvSpPr>
            <a:spLocks noGrp="1"/>
          </p:cNvSpPr>
          <p:nvPr>
            <p:ph type="body" sz="quarter" idx="13" hasCustomPrompt="1"/>
          </p:nvPr>
        </p:nvSpPr>
        <p:spPr>
          <a:xfrm>
            <a:off x="6327485" y="345289"/>
            <a:ext cx="4111481" cy="407988"/>
          </a:xfrm>
          <a:prstGeom prst="rect">
            <a:avLst/>
          </a:prstGeom>
        </p:spPr>
        <p:txBody>
          <a:bodyPr vert="horz" lIns="0" tIns="0" rIns="0" bIns="0" rtlCol="0" anchor="b">
            <a:normAutofit/>
          </a:bodyPr>
          <a:lstStyle>
            <a:lvl1pPr>
              <a:defRPr lang="en-US" sz="1467" dirty="0">
                <a:solidFill>
                  <a:srgbClr val="606264"/>
                </a:solidFill>
                <a:latin typeface="Arial" panose="020B0604020202020204" pitchFamily="34" charset="0"/>
                <a:cs typeface="Arial" panose="020B0604020202020204" pitchFamily="34" charset="0"/>
              </a:defRPr>
            </a:lvl1pPr>
          </a:lstStyle>
          <a:p>
            <a:pPr marL="228594" lvl="0" indent="-228594" defTabSz="914354"/>
            <a:r>
              <a:rPr lang="en-US"/>
              <a:t>SUBTITLE</a:t>
            </a:r>
          </a:p>
        </p:txBody>
      </p:sp>
      <p:pic>
        <p:nvPicPr>
          <p:cNvPr id="9" name="Picture Placeholder 2">
            <a:extLst>
              <a:ext uri="{FF2B5EF4-FFF2-40B4-BE49-F238E27FC236}">
                <a16:creationId xmlns:a16="http://schemas.microsoft.com/office/drawing/2014/main" id="{6FDAEF10-CC58-4E00-B0F5-B9BAA5520AC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37118" y="4334341"/>
            <a:ext cx="1808820" cy="1808820"/>
          </a:xfrm>
          <a:prstGeom prst="rect">
            <a:avLst/>
          </a:prstGeom>
        </p:spPr>
      </p:pic>
      <p:pic>
        <p:nvPicPr>
          <p:cNvPr id="10" name="Picture Placeholder 2">
            <a:extLst>
              <a:ext uri="{FF2B5EF4-FFF2-40B4-BE49-F238E27FC236}">
                <a16:creationId xmlns:a16="http://schemas.microsoft.com/office/drawing/2014/main" id="{D6D3BE9F-4097-4E27-9B4C-45CC068729B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530510" y="4334341"/>
            <a:ext cx="1808820" cy="1808820"/>
          </a:xfrm>
          <a:prstGeom prst="rect">
            <a:avLst/>
          </a:prstGeom>
        </p:spPr>
      </p:pic>
      <p:pic>
        <p:nvPicPr>
          <p:cNvPr id="11" name="Picture 10">
            <a:extLst>
              <a:ext uri="{FF2B5EF4-FFF2-40B4-BE49-F238E27FC236}">
                <a16:creationId xmlns:a16="http://schemas.microsoft.com/office/drawing/2014/main" id="{5C29B9DD-1256-4DED-9C31-BBF7B24C8F4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8523903" y="4328584"/>
            <a:ext cx="2899748" cy="1820333"/>
          </a:xfrm>
          <a:prstGeom prst="rect">
            <a:avLst/>
          </a:prstGeom>
        </p:spPr>
      </p:pic>
      <p:sp>
        <p:nvSpPr>
          <p:cNvPr id="14" name="Content Placeholder 13">
            <a:extLst>
              <a:ext uri="{FF2B5EF4-FFF2-40B4-BE49-F238E27FC236}">
                <a16:creationId xmlns:a16="http://schemas.microsoft.com/office/drawing/2014/main" id="{639DC53B-A42F-48F3-AF67-0768F870EAEE}"/>
              </a:ext>
            </a:extLst>
          </p:cNvPr>
          <p:cNvSpPr>
            <a:spLocks noGrp="1"/>
          </p:cNvSpPr>
          <p:nvPr>
            <p:ph sz="quarter" idx="14"/>
          </p:nvPr>
        </p:nvSpPr>
        <p:spPr>
          <a:xfrm>
            <a:off x="6327485" y="1717675"/>
            <a:ext cx="5254916" cy="2403475"/>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A6151333-6864-4FF3-B103-4DDBF87EB758}"/>
              </a:ext>
            </a:extLst>
          </p:cNvPr>
          <p:cNvCxnSpPr>
            <a:cxnSpLocks/>
          </p:cNvCxnSpPr>
          <p:nvPr userDrawn="1"/>
        </p:nvCxnSpPr>
        <p:spPr>
          <a:xfrm flipH="1">
            <a:off x="6315726" y="1327747"/>
            <a:ext cx="4864109" cy="0"/>
          </a:xfrm>
          <a:prstGeom prst="line">
            <a:avLst/>
          </a:prstGeom>
          <a:ln>
            <a:solidFill>
              <a:srgbClr val="1E787A"/>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E337DC88-84AD-4C08-8EFF-3DFE54474B6D}"/>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auto">
          <a:xfrm>
            <a:off x="11053099" y="6464345"/>
            <a:ext cx="764756" cy="180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365832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Laptop Drag">
    <p:spTree>
      <p:nvGrpSpPr>
        <p:cNvPr id="1" name=""/>
        <p:cNvGrpSpPr/>
        <p:nvPr/>
      </p:nvGrpSpPr>
      <p:grpSpPr>
        <a:xfrm>
          <a:off x="0" y="0"/>
          <a:ext cx="0" cy="0"/>
          <a:chOff x="0" y="0"/>
          <a:chExt cx="0" cy="0"/>
        </a:xfrm>
      </p:grpSpPr>
      <p:sp>
        <p:nvSpPr>
          <p:cNvPr id="2" name="Rectangle 53">
            <a:extLst>
              <a:ext uri="{FF2B5EF4-FFF2-40B4-BE49-F238E27FC236}">
                <a16:creationId xmlns:a16="http://schemas.microsoft.com/office/drawing/2014/main" id="{6BEB3BA0-9EB2-456E-BA40-E4347436DCEE}"/>
              </a:ext>
            </a:extLst>
          </p:cNvPr>
          <p:cNvSpPr/>
          <p:nvPr userDrawn="1"/>
        </p:nvSpPr>
        <p:spPr>
          <a:xfrm>
            <a:off x="0" y="0"/>
            <a:ext cx="2057400" cy="6858000"/>
          </a:xfrm>
          <a:prstGeom prst="rect">
            <a:avLst/>
          </a:prstGeom>
          <a:solidFill>
            <a:srgbClr val="1E787A"/>
          </a:solidFill>
          <a:ln w="12700">
            <a:miter lim="400000"/>
          </a:ln>
        </p:spPr>
        <p:txBody>
          <a:bodyPr lIns="91440" tIns="45720" rIns="91440" bIns="45720" anchor="ctr"/>
          <a:lstStyle/>
          <a:p>
            <a:pPr algn="ctr" hangingPunct="0">
              <a:defRPr>
                <a:solidFill>
                  <a:srgbClr val="262626"/>
                </a:solidFill>
              </a:defRPr>
            </a:pPr>
            <a:endParaRPr sz="2400" kern="0">
              <a:solidFill>
                <a:srgbClr val="262626"/>
              </a:solidFill>
              <a:latin typeface="Lato Regular"/>
              <a:ea typeface="Lato Regular"/>
              <a:cs typeface="Lato Regular"/>
              <a:sym typeface="Lato Regular"/>
            </a:endParaRPr>
          </a:p>
        </p:txBody>
      </p:sp>
      <p:grpSp>
        <p:nvGrpSpPr>
          <p:cNvPr id="3" name="Group 2">
            <a:extLst>
              <a:ext uri="{FF2B5EF4-FFF2-40B4-BE49-F238E27FC236}">
                <a16:creationId xmlns:a16="http://schemas.microsoft.com/office/drawing/2014/main" id="{907F6832-436F-4DCB-A542-AE1CB8AC4401}"/>
              </a:ext>
            </a:extLst>
          </p:cNvPr>
          <p:cNvGrpSpPr/>
          <p:nvPr userDrawn="1"/>
        </p:nvGrpSpPr>
        <p:grpSpPr>
          <a:xfrm>
            <a:off x="-1781878" y="1086655"/>
            <a:ext cx="11772983" cy="6024037"/>
            <a:chOff x="-353857" y="1647667"/>
            <a:chExt cx="9729738" cy="4978543"/>
          </a:xfrm>
        </p:grpSpPr>
        <p:pic>
          <p:nvPicPr>
            <p:cNvPr id="4" name="Picture 3">
              <a:extLst>
                <a:ext uri="{FF2B5EF4-FFF2-40B4-BE49-F238E27FC236}">
                  <a16:creationId xmlns:a16="http://schemas.microsoft.com/office/drawing/2014/main" id="{8B220330-4218-46D9-8751-B0F7BF2F48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857" y="1647667"/>
              <a:ext cx="9729738" cy="4978543"/>
            </a:xfrm>
            <a:prstGeom prst="rect">
              <a:avLst/>
            </a:prstGeom>
          </p:spPr>
        </p:pic>
        <p:pic>
          <p:nvPicPr>
            <p:cNvPr id="5" name="Picture Placeholder 3">
              <a:extLst>
                <a:ext uri="{FF2B5EF4-FFF2-40B4-BE49-F238E27FC236}">
                  <a16:creationId xmlns:a16="http://schemas.microsoft.com/office/drawing/2014/main" id="{3FDABDD6-3DB2-4821-BEC3-5613CEE5901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47800" y="2362200"/>
              <a:ext cx="6076822" cy="3299861"/>
            </a:xfrm>
            <a:prstGeom prst="rect">
              <a:avLst/>
            </a:prstGeom>
          </p:spPr>
        </p:pic>
      </p:grpSp>
      <p:sp>
        <p:nvSpPr>
          <p:cNvPr id="7" name="Picture Placeholder 6">
            <a:extLst>
              <a:ext uri="{FF2B5EF4-FFF2-40B4-BE49-F238E27FC236}">
                <a16:creationId xmlns:a16="http://schemas.microsoft.com/office/drawing/2014/main" id="{2A097AEC-0D88-4CF1-ABF8-9911C32DC9A2}"/>
              </a:ext>
            </a:extLst>
          </p:cNvPr>
          <p:cNvSpPr>
            <a:spLocks noGrp="1"/>
          </p:cNvSpPr>
          <p:nvPr>
            <p:ph type="pic" sz="quarter" idx="10"/>
          </p:nvPr>
        </p:nvSpPr>
        <p:spPr>
          <a:xfrm>
            <a:off x="398463" y="1950678"/>
            <a:ext cx="7353300" cy="3935413"/>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lvl1pPr>
              <a:defRPr/>
            </a:lvl1pPr>
          </a:lstStyle>
          <a:p>
            <a:r>
              <a:rPr lang="en-US"/>
              <a:t>Click icon to add picture</a:t>
            </a:r>
          </a:p>
        </p:txBody>
      </p:sp>
      <p:sp>
        <p:nvSpPr>
          <p:cNvPr id="9" name="Text Placeholder 8">
            <a:extLst>
              <a:ext uri="{FF2B5EF4-FFF2-40B4-BE49-F238E27FC236}">
                <a16:creationId xmlns:a16="http://schemas.microsoft.com/office/drawing/2014/main" id="{4519517F-4621-468F-B334-789E1345A484}"/>
              </a:ext>
            </a:extLst>
          </p:cNvPr>
          <p:cNvSpPr>
            <a:spLocks noGrp="1"/>
          </p:cNvSpPr>
          <p:nvPr>
            <p:ph type="body" sz="quarter" idx="11" hasCustomPrompt="1"/>
          </p:nvPr>
        </p:nvSpPr>
        <p:spPr>
          <a:xfrm>
            <a:off x="8407401" y="3394733"/>
            <a:ext cx="3465513" cy="757130"/>
          </a:xfrm>
          <a:prstGeom prst="rect">
            <a:avLst/>
          </a:prstGeom>
          <a:noFill/>
        </p:spPr>
        <p:txBody>
          <a:bodyPr wrap="square" rtlCol="0">
            <a:spAutoFit/>
          </a:bodyPr>
          <a:lstStyle>
            <a:lvl1pPr>
              <a:defRPr lang="en-US" sz="1467" smtClean="0">
                <a:latin typeface="Arial" panose="020B0604020202020204" pitchFamily="34" charset="0"/>
                <a:ea typeface="Open Sans Light" panose="020B0306030504020204" pitchFamily="34" charset="0"/>
                <a:cs typeface="Arial" panose="020B0604020202020204" pitchFamily="34" charset="0"/>
              </a:defRPr>
            </a:lvl1pPr>
            <a:lvl2pPr>
              <a:defRPr lang="en-US" smtClean="0">
                <a:latin typeface="+mn-lt"/>
                <a:ea typeface="+mn-ea"/>
                <a:cs typeface="+mn-cs"/>
              </a:defRPr>
            </a:lvl2pPr>
            <a:lvl3pPr>
              <a:defRPr lang="en-US" sz="1867" smtClean="0">
                <a:latin typeface="+mn-lt"/>
                <a:ea typeface="+mn-ea"/>
                <a:cs typeface="+mn-cs"/>
              </a:defRPr>
            </a:lvl3pPr>
            <a:lvl4pPr>
              <a:defRPr lang="en-US" sz="1867" smtClean="0">
                <a:latin typeface="+mn-lt"/>
                <a:ea typeface="+mn-ea"/>
                <a:cs typeface="+mn-cs"/>
              </a:defRPr>
            </a:lvl4pPr>
            <a:lvl5pPr>
              <a:defRPr lang="en-US" sz="1867">
                <a:latin typeface="+mn-lt"/>
                <a:ea typeface="+mn-ea"/>
                <a:cs typeface="+mn-cs"/>
              </a:defRPr>
            </a:lvl5pPr>
          </a:lstStyle>
          <a:p>
            <a:r>
              <a:rPr lang="en-US" sz="120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amet</a:t>
            </a:r>
            <a:r>
              <a:rPr lang="en-US" sz="1200">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elit</a:t>
            </a:r>
            <a:r>
              <a:rPr lang="en-US" sz="1200">
                <a:latin typeface="Open Sans Light" panose="020B0306030504020204" pitchFamily="34" charset="0"/>
                <a:ea typeface="Open Sans Light" panose="020B0306030504020204" pitchFamily="34" charset="0"/>
                <a:cs typeface="Open Sans Light" panose="020B0306030504020204" pitchFamily="34" charset="0"/>
              </a:rPr>
              <a:t>, sed diam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nonummy</a:t>
            </a:r>
            <a:r>
              <a:rPr lang="en-US" sz="1200">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nibh</a:t>
            </a:r>
            <a:r>
              <a:rPr lang="en-US" sz="1200">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euismod</a:t>
            </a:r>
            <a:r>
              <a:rPr lang="en-US" sz="1200">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tincidunt</a:t>
            </a:r>
            <a:r>
              <a:rPr lang="en-US" sz="1200">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laoreet</a:t>
            </a:r>
            <a:r>
              <a:rPr lang="en-US" sz="1200">
                <a:latin typeface="Open Sans Light" panose="020B0306030504020204" pitchFamily="34" charset="0"/>
                <a:ea typeface="Open Sans Light" panose="020B0306030504020204" pitchFamily="34" charset="0"/>
                <a:cs typeface="Open Sans Light" panose="020B0306030504020204" pitchFamily="34" charset="0"/>
              </a:rPr>
              <a:t>. Lorem ipsum dolor sit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amet</a:t>
            </a:r>
            <a:r>
              <a:rPr lang="en-US" sz="1200">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elit</a:t>
            </a:r>
            <a:r>
              <a:rPr lang="en-US" sz="1200">
                <a:latin typeface="Open Sans Light" panose="020B0306030504020204" pitchFamily="34" charset="0"/>
                <a:ea typeface="Open Sans Light" panose="020B0306030504020204" pitchFamily="34" charset="0"/>
                <a:cs typeface="Open Sans Light" panose="020B0306030504020204" pitchFamily="34" charset="0"/>
              </a:rPr>
              <a:t>, sed diam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nonummy</a:t>
            </a:r>
            <a:r>
              <a:rPr lang="en-US" sz="1200">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nibh</a:t>
            </a:r>
            <a:r>
              <a:rPr lang="en-US" sz="1200">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euismod</a:t>
            </a:r>
            <a:r>
              <a:rPr lang="en-US" sz="1200">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tincidunt</a:t>
            </a:r>
            <a:r>
              <a:rPr lang="en-US" sz="1200">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latin typeface="Open Sans Light" panose="020B0306030504020204" pitchFamily="34" charset="0"/>
                <a:ea typeface="Open Sans Light" panose="020B0306030504020204" pitchFamily="34" charset="0"/>
                <a:cs typeface="Open Sans Light" panose="020B0306030504020204" pitchFamily="34" charset="0"/>
              </a:rPr>
              <a:t>laoreet</a:t>
            </a:r>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itle 1">
            <a:extLst>
              <a:ext uri="{FF2B5EF4-FFF2-40B4-BE49-F238E27FC236}">
                <a16:creationId xmlns:a16="http://schemas.microsoft.com/office/drawing/2014/main" id="{147B5B3E-285C-4735-BD39-CF374D0BB150}"/>
              </a:ext>
            </a:extLst>
          </p:cNvPr>
          <p:cNvSpPr>
            <a:spLocks noGrp="1"/>
          </p:cNvSpPr>
          <p:nvPr>
            <p:ph type="title" hasCustomPrompt="1"/>
          </p:nvPr>
        </p:nvSpPr>
        <p:spPr>
          <a:xfrm>
            <a:off x="2283069" y="409823"/>
            <a:ext cx="10515600" cy="658368"/>
          </a:xfrm>
        </p:spPr>
        <p:txBody>
          <a:bodyPr lIns="0" tIns="0" rIns="0" bIns="0" anchor="ctr"/>
          <a:lstStyle>
            <a:lvl1pPr>
              <a:defRPr lang="en-US" dirty="0"/>
            </a:lvl1pPr>
          </a:lstStyle>
          <a:p>
            <a:pPr marL="0" lvl="0" indent="0" defTabSz="914354">
              <a:spcBef>
                <a:spcPts val="1000"/>
              </a:spcBef>
              <a:buFont typeface="Arial" panose="020B0604020202020204" pitchFamily="34" charset="0"/>
            </a:pPr>
            <a:r>
              <a:rPr lang="en-US"/>
              <a:t>ONE LINE TITLE HERE</a:t>
            </a:r>
          </a:p>
        </p:txBody>
      </p:sp>
      <p:sp>
        <p:nvSpPr>
          <p:cNvPr id="14" name="Text Placeholder 8">
            <a:extLst>
              <a:ext uri="{FF2B5EF4-FFF2-40B4-BE49-F238E27FC236}">
                <a16:creationId xmlns:a16="http://schemas.microsoft.com/office/drawing/2014/main" id="{EAE89139-6A7F-42FF-AAB7-2F939309D3EF}"/>
              </a:ext>
            </a:extLst>
          </p:cNvPr>
          <p:cNvSpPr>
            <a:spLocks noGrp="1"/>
          </p:cNvSpPr>
          <p:nvPr>
            <p:ph type="body" sz="quarter" idx="13" hasCustomPrompt="1"/>
          </p:nvPr>
        </p:nvSpPr>
        <p:spPr>
          <a:xfrm>
            <a:off x="2283070" y="1"/>
            <a:ext cx="8012113" cy="407988"/>
          </a:xfrm>
          <a:prstGeom prst="rect">
            <a:avLst/>
          </a:prstGeom>
        </p:spPr>
        <p:txBody>
          <a:bodyPr vert="horz" lIns="0" tIns="0" rIns="0" bIns="0" rtlCol="0" anchor="b">
            <a:normAutofit/>
          </a:bodyPr>
          <a:lstStyle>
            <a:lvl1pPr>
              <a:defRPr lang="en-US" sz="1467" dirty="0">
                <a:solidFill>
                  <a:srgbClr val="606264"/>
                </a:solidFill>
                <a:latin typeface="Arial" panose="020B0604020202020204" pitchFamily="34" charset="0"/>
                <a:cs typeface="Arial" panose="020B0604020202020204" pitchFamily="34" charset="0"/>
              </a:defRPr>
            </a:lvl1pPr>
          </a:lstStyle>
          <a:p>
            <a:pPr marL="228594" lvl="0" indent="-228594" defTabSz="914354"/>
            <a:r>
              <a:rPr lang="en-US"/>
              <a:t>CLICK TO EDIT MASTER TEXT STYLES</a:t>
            </a:r>
          </a:p>
        </p:txBody>
      </p:sp>
    </p:spTree>
    <p:extLst>
      <p:ext uri="{BB962C8B-B14F-4D97-AF65-F5344CB8AC3E}">
        <p14:creationId xmlns:p14="http://schemas.microsoft.com/office/powerpoint/2010/main" val="93264887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33" b="0" kern="0" spc="0">
                <a:solidFill>
                  <a:schemeClr val="tx1"/>
                </a:solidFill>
                <a:latin typeface="Open Sans Semibold"/>
                <a:ea typeface="Open Sans Semibold"/>
                <a:cs typeface="Open Sans Semibold"/>
              </a:defRPr>
            </a:lvl1pPr>
            <a:lvl2pPr marL="609570" indent="0">
              <a:buFontTx/>
              <a:buNone/>
              <a:defRPr sz="1467">
                <a:latin typeface="Mission Gothic Regular" pitchFamily="50" charset="0"/>
              </a:defRPr>
            </a:lvl2pPr>
            <a:lvl3pPr marL="1219140" indent="0">
              <a:buFontTx/>
              <a:buNone/>
              <a:defRPr sz="1467">
                <a:latin typeface="Mission Gothic Regular" pitchFamily="50" charset="0"/>
              </a:defRPr>
            </a:lvl3pPr>
            <a:lvl4pPr marL="1828709" indent="0">
              <a:buFontTx/>
              <a:buNone/>
              <a:defRPr sz="1467">
                <a:latin typeface="Mission Gothic Regular" pitchFamily="50" charset="0"/>
              </a:defRPr>
            </a:lvl4pPr>
            <a:lvl5pPr marL="2438278" indent="0">
              <a:buFontTx/>
              <a:buNone/>
              <a:defRPr sz="1467">
                <a:latin typeface="Mission Gothic Regular" pitchFamily="50" charset="0"/>
              </a:defRPr>
            </a:lvl5pPr>
          </a:lstStyle>
          <a:p>
            <a:pPr lvl="0"/>
            <a:endParaRPr lang="en-JM"/>
          </a:p>
        </p:txBody>
      </p:sp>
      <p:sp>
        <p:nvSpPr>
          <p:cNvPr id="7" name="Title Placeholder 1"/>
          <p:cNvSpPr>
            <a:spLocks noGrp="1"/>
          </p:cNvSpPr>
          <p:nvPr>
            <p:ph type="title"/>
          </p:nvPr>
        </p:nvSpPr>
        <p:spPr>
          <a:xfrm>
            <a:off x="711200" y="584200"/>
            <a:ext cx="10160000" cy="1143000"/>
          </a:xfrm>
          <a:prstGeom prst="rect">
            <a:avLst/>
          </a:prstGeom>
        </p:spPr>
        <p:txBody>
          <a:bodyPr vert="horz" lIns="68580" tIns="34290" rIns="68580" bIns="34290" rtlCol="0" anchor="ctr">
            <a:normAutofit/>
          </a:bodyPr>
          <a:lstStyle>
            <a:lvl1pPr>
              <a:defRPr>
                <a:solidFill>
                  <a:srgbClr val="1E787A"/>
                </a:solidFill>
              </a:defRPr>
            </a:lvl1pPr>
          </a:lstStyle>
          <a:p>
            <a:r>
              <a:rPr lang="en-US"/>
              <a:t>Click to edit Master title style</a:t>
            </a:r>
            <a:endParaRPr lang="en-JM"/>
          </a:p>
        </p:txBody>
      </p:sp>
    </p:spTree>
    <p:extLst>
      <p:ext uri="{BB962C8B-B14F-4D97-AF65-F5344CB8AC3E}">
        <p14:creationId xmlns:p14="http://schemas.microsoft.com/office/powerpoint/2010/main" val="198686773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12/8/2021</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12/8/2021</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12/8/2021</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12/8/2021</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12/8/2021</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12/8/2021</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12/8/2021</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12/8/2021</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12/8/2021</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lawinsider.com/dictionary/annual-measurable-objective-am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scstn.powerschool.com/public/hom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scsk12.org/commitment/files/2019/3rd%20Grade%20Commitment%20English.pdf%20target=" TargetMode="External"/><Relationship Id="rId4" Type="http://schemas.openxmlformats.org/officeDocument/2006/relationships/hyperlink" Target="http://www.scsk12.org/commitment/files/2019/5013%20Promotion%20and%20Retention.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6" Type="http://schemas.openxmlformats.org/officeDocument/2006/relationships/image" Target="../media/image40.png"/><Relationship Id="rId21" Type="http://schemas.openxmlformats.org/officeDocument/2006/relationships/customXml" Target="../ink/ink9.xml"/><Relationship Id="rId42" Type="http://schemas.openxmlformats.org/officeDocument/2006/relationships/image" Target="../media/image48.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61.png"/><Relationship Id="rId2" Type="http://schemas.openxmlformats.org/officeDocument/2006/relationships/notesSlide" Target="../notesSlides/notesSlide21.xml"/><Relationship Id="rId16" Type="http://schemas.openxmlformats.org/officeDocument/2006/relationships/image" Target="../media/image35.png"/><Relationship Id="rId29" Type="http://schemas.openxmlformats.org/officeDocument/2006/relationships/customXml" Target="../ink/ink13.xml"/><Relationship Id="rId11" Type="http://schemas.openxmlformats.org/officeDocument/2006/relationships/customXml" Target="../ink/ink4.xml"/><Relationship Id="rId24" Type="http://schemas.openxmlformats.org/officeDocument/2006/relationships/image" Target="../media/image39.png"/><Relationship Id="rId32" Type="http://schemas.openxmlformats.org/officeDocument/2006/relationships/image" Target="../media/image43.png"/><Relationship Id="rId37" Type="http://schemas.openxmlformats.org/officeDocument/2006/relationships/customXml" Target="../ink/ink17.xml"/><Relationship Id="rId40" Type="http://schemas.openxmlformats.org/officeDocument/2006/relationships/image" Target="../media/image47.png"/><Relationship Id="rId45" Type="http://schemas.openxmlformats.org/officeDocument/2006/relationships/customXml" Target="../ink/ink21.xml"/><Relationship Id="rId53" Type="http://schemas.openxmlformats.org/officeDocument/2006/relationships/customXml" Target="../ink/ink25.xml"/><Relationship Id="rId58" Type="http://schemas.openxmlformats.org/officeDocument/2006/relationships/image" Target="../media/image56.png"/><Relationship Id="rId66" Type="http://schemas.openxmlformats.org/officeDocument/2006/relationships/image" Target="../media/image60.png"/><Relationship Id="rId74" Type="http://schemas.openxmlformats.org/officeDocument/2006/relationships/image" Target="../media/image64.png"/><Relationship Id="rId5" Type="http://schemas.openxmlformats.org/officeDocument/2006/relationships/customXml" Target="../ink/ink1.xml"/><Relationship Id="rId61" Type="http://schemas.openxmlformats.org/officeDocument/2006/relationships/customXml" Target="../ink/ink29.xml"/><Relationship Id="rId19" Type="http://schemas.openxmlformats.org/officeDocument/2006/relationships/customXml" Target="../ink/ink8.xml"/><Relationship Id="rId14" Type="http://schemas.openxmlformats.org/officeDocument/2006/relationships/image" Target="../media/image34.png"/><Relationship Id="rId22" Type="http://schemas.openxmlformats.org/officeDocument/2006/relationships/image" Target="../media/image38.png"/><Relationship Id="rId27" Type="http://schemas.openxmlformats.org/officeDocument/2006/relationships/customXml" Target="../ink/ink12.xml"/><Relationship Id="rId30" Type="http://schemas.openxmlformats.org/officeDocument/2006/relationships/image" Target="../media/image42.png"/><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51.png"/><Relationship Id="rId56" Type="http://schemas.openxmlformats.org/officeDocument/2006/relationships/image" Target="../media/image55.png"/><Relationship Id="rId64" Type="http://schemas.openxmlformats.org/officeDocument/2006/relationships/image" Target="../media/image59.png"/><Relationship Id="rId69" Type="http://schemas.openxmlformats.org/officeDocument/2006/relationships/customXml" Target="../ink/ink33.xml"/><Relationship Id="rId8" Type="http://schemas.openxmlformats.org/officeDocument/2006/relationships/image" Target="../media/image31.png"/><Relationship Id="rId51" Type="http://schemas.openxmlformats.org/officeDocument/2006/relationships/customXml" Target="../ink/ink24.xml"/><Relationship Id="rId72" Type="http://schemas.openxmlformats.org/officeDocument/2006/relationships/image" Target="../media/image63.png"/><Relationship Id="rId3" Type="http://schemas.openxmlformats.org/officeDocument/2006/relationships/image" Target="../media/image11.png"/><Relationship Id="rId12" Type="http://schemas.openxmlformats.org/officeDocument/2006/relationships/image" Target="../media/image33.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46.png"/><Relationship Id="rId46" Type="http://schemas.openxmlformats.org/officeDocument/2006/relationships/image" Target="../media/image50.png"/><Relationship Id="rId59" Type="http://schemas.openxmlformats.org/officeDocument/2006/relationships/customXml" Target="../ink/ink28.xml"/><Relationship Id="rId67" Type="http://schemas.openxmlformats.org/officeDocument/2006/relationships/customXml" Target="../ink/ink32.xml"/><Relationship Id="rId20" Type="http://schemas.openxmlformats.org/officeDocument/2006/relationships/image" Target="../media/image37.png"/><Relationship Id="rId41" Type="http://schemas.openxmlformats.org/officeDocument/2006/relationships/customXml" Target="../ink/ink19.xml"/><Relationship Id="rId54" Type="http://schemas.openxmlformats.org/officeDocument/2006/relationships/image" Target="../media/image54.png"/><Relationship Id="rId62" Type="http://schemas.openxmlformats.org/officeDocument/2006/relationships/image" Target="../media/image58.png"/><Relationship Id="rId70"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30.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41.png"/><Relationship Id="rId36" Type="http://schemas.openxmlformats.org/officeDocument/2006/relationships/image" Target="../media/image45.png"/><Relationship Id="rId49" Type="http://schemas.openxmlformats.org/officeDocument/2006/relationships/customXml" Target="../ink/ink23.xml"/><Relationship Id="rId57" Type="http://schemas.openxmlformats.org/officeDocument/2006/relationships/customXml" Target="../ink/ink27.xml"/><Relationship Id="rId10" Type="http://schemas.openxmlformats.org/officeDocument/2006/relationships/image" Target="../media/image32.png"/><Relationship Id="rId31" Type="http://schemas.openxmlformats.org/officeDocument/2006/relationships/customXml" Target="../ink/ink14.xml"/><Relationship Id="rId44" Type="http://schemas.openxmlformats.org/officeDocument/2006/relationships/image" Target="../media/image49.png"/><Relationship Id="rId52" Type="http://schemas.openxmlformats.org/officeDocument/2006/relationships/image" Target="../media/image53.png"/><Relationship Id="rId60" Type="http://schemas.openxmlformats.org/officeDocument/2006/relationships/image" Target="../media/image57.png"/><Relationship Id="rId65" Type="http://schemas.openxmlformats.org/officeDocument/2006/relationships/customXml" Target="../ink/ink31.xml"/><Relationship Id="rId73" Type="http://schemas.openxmlformats.org/officeDocument/2006/relationships/customXml" Target="../ink/ink35.xml"/><Relationship Id="rId4" Type="http://schemas.openxmlformats.org/officeDocument/2006/relationships/image" Target="../media/image29.jpeg"/><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36.png"/><Relationship Id="rId39" Type="http://schemas.openxmlformats.org/officeDocument/2006/relationships/customXml" Target="../ink/ink18.xml"/><Relationship Id="rId34" Type="http://schemas.openxmlformats.org/officeDocument/2006/relationships/image" Target="../media/image44.png"/><Relationship Id="rId50" Type="http://schemas.openxmlformats.org/officeDocument/2006/relationships/image" Target="../media/image52.png"/><Relationship Id="rId55" Type="http://schemas.openxmlformats.org/officeDocument/2006/relationships/customXml" Target="../ink/ink26.xml"/><Relationship Id="rId7" Type="http://schemas.openxmlformats.org/officeDocument/2006/relationships/customXml" Target="../ink/ink2.xml"/><Relationship Id="rId71" Type="http://schemas.openxmlformats.org/officeDocument/2006/relationships/customXml" Target="../ink/ink34.xml"/></Relationships>
</file>

<file path=ppt/slides/_rels/slide26.xml.rels><?xml version="1.0" encoding="UTF-8" standalone="yes"?>
<Relationships xmlns="http://schemas.openxmlformats.org/package/2006/relationships"><Relationship Id="rId26" Type="http://schemas.openxmlformats.org/officeDocument/2006/relationships/image" Target="../media/image76.png"/><Relationship Id="rId21" Type="http://schemas.openxmlformats.org/officeDocument/2006/relationships/customXml" Target="../ink/ink44.xml"/><Relationship Id="rId42" Type="http://schemas.openxmlformats.org/officeDocument/2006/relationships/image" Target="../media/image84.png"/><Relationship Id="rId47" Type="http://schemas.openxmlformats.org/officeDocument/2006/relationships/customXml" Target="../ink/ink57.xml"/><Relationship Id="rId63" Type="http://schemas.openxmlformats.org/officeDocument/2006/relationships/customXml" Target="../ink/ink65.xml"/><Relationship Id="rId68" Type="http://schemas.openxmlformats.org/officeDocument/2006/relationships/image" Target="../media/image97.png"/><Relationship Id="rId7" Type="http://schemas.openxmlformats.org/officeDocument/2006/relationships/customXml" Target="../ink/ink37.xml"/><Relationship Id="rId2" Type="http://schemas.openxmlformats.org/officeDocument/2006/relationships/notesSlide" Target="../notesSlides/notesSlide22.xml"/><Relationship Id="rId16" Type="http://schemas.openxmlformats.org/officeDocument/2006/relationships/image" Target="../media/image71.png"/><Relationship Id="rId29" Type="http://schemas.openxmlformats.org/officeDocument/2006/relationships/customXml" Target="../ink/ink48.xml"/><Relationship Id="rId11" Type="http://schemas.openxmlformats.org/officeDocument/2006/relationships/customXml" Target="../ink/ink39.xml"/><Relationship Id="rId24" Type="http://schemas.openxmlformats.org/officeDocument/2006/relationships/image" Target="../media/image75.png"/><Relationship Id="rId32" Type="http://schemas.openxmlformats.org/officeDocument/2006/relationships/image" Target="../media/image79.png"/><Relationship Id="rId37" Type="http://schemas.openxmlformats.org/officeDocument/2006/relationships/customXml" Target="../ink/ink52.xml"/><Relationship Id="rId40" Type="http://schemas.openxmlformats.org/officeDocument/2006/relationships/image" Target="../media/image83.png"/><Relationship Id="rId45" Type="http://schemas.openxmlformats.org/officeDocument/2006/relationships/customXml" Target="../ink/ink56.xml"/><Relationship Id="rId53" Type="http://schemas.openxmlformats.org/officeDocument/2006/relationships/customXml" Target="../ink/ink60.xml"/><Relationship Id="rId58" Type="http://schemas.openxmlformats.org/officeDocument/2006/relationships/image" Target="../media/image92.png"/><Relationship Id="rId66" Type="http://schemas.openxmlformats.org/officeDocument/2006/relationships/image" Target="../media/image96.png"/><Relationship Id="rId5" Type="http://schemas.openxmlformats.org/officeDocument/2006/relationships/customXml" Target="../ink/ink36.xml"/><Relationship Id="rId61" Type="http://schemas.openxmlformats.org/officeDocument/2006/relationships/customXml" Target="../ink/ink64.xml"/><Relationship Id="rId19" Type="http://schemas.openxmlformats.org/officeDocument/2006/relationships/customXml" Target="../ink/ink43.xml"/><Relationship Id="rId14" Type="http://schemas.openxmlformats.org/officeDocument/2006/relationships/image" Target="../media/image70.png"/><Relationship Id="rId22" Type="http://schemas.openxmlformats.org/officeDocument/2006/relationships/image" Target="../media/image74.png"/><Relationship Id="rId27" Type="http://schemas.openxmlformats.org/officeDocument/2006/relationships/customXml" Target="../ink/ink47.xml"/><Relationship Id="rId30" Type="http://schemas.openxmlformats.org/officeDocument/2006/relationships/image" Target="../media/image78.png"/><Relationship Id="rId35" Type="http://schemas.openxmlformats.org/officeDocument/2006/relationships/customXml" Target="../ink/ink51.xml"/><Relationship Id="rId43" Type="http://schemas.openxmlformats.org/officeDocument/2006/relationships/customXml" Target="../ink/ink55.xml"/><Relationship Id="rId48" Type="http://schemas.openxmlformats.org/officeDocument/2006/relationships/image" Target="../media/image87.png"/><Relationship Id="rId56" Type="http://schemas.openxmlformats.org/officeDocument/2006/relationships/image" Target="../media/image91.png"/><Relationship Id="rId64" Type="http://schemas.openxmlformats.org/officeDocument/2006/relationships/image" Target="../media/image95.png"/><Relationship Id="rId69" Type="http://schemas.openxmlformats.org/officeDocument/2006/relationships/customXml" Target="../ink/ink68.xml"/><Relationship Id="rId8" Type="http://schemas.openxmlformats.org/officeDocument/2006/relationships/image" Target="../media/image67.png"/><Relationship Id="rId51" Type="http://schemas.openxmlformats.org/officeDocument/2006/relationships/customXml" Target="../ink/ink59.xml"/><Relationship Id="rId3" Type="http://schemas.openxmlformats.org/officeDocument/2006/relationships/image" Target="../media/image11.png"/><Relationship Id="rId12" Type="http://schemas.openxmlformats.org/officeDocument/2006/relationships/image" Target="../media/image69.png"/><Relationship Id="rId17" Type="http://schemas.openxmlformats.org/officeDocument/2006/relationships/customXml" Target="../ink/ink42.xml"/><Relationship Id="rId25" Type="http://schemas.openxmlformats.org/officeDocument/2006/relationships/customXml" Target="../ink/ink46.xml"/><Relationship Id="rId33" Type="http://schemas.openxmlformats.org/officeDocument/2006/relationships/customXml" Target="../ink/ink50.xml"/><Relationship Id="rId38" Type="http://schemas.openxmlformats.org/officeDocument/2006/relationships/image" Target="../media/image82.png"/><Relationship Id="rId46" Type="http://schemas.openxmlformats.org/officeDocument/2006/relationships/image" Target="../media/image86.png"/><Relationship Id="rId59" Type="http://schemas.openxmlformats.org/officeDocument/2006/relationships/customXml" Target="../ink/ink63.xml"/><Relationship Id="rId67" Type="http://schemas.openxmlformats.org/officeDocument/2006/relationships/customXml" Target="../ink/ink67.xml"/><Relationship Id="rId20" Type="http://schemas.openxmlformats.org/officeDocument/2006/relationships/image" Target="../media/image73.png"/><Relationship Id="rId41" Type="http://schemas.openxmlformats.org/officeDocument/2006/relationships/customXml" Target="../ink/ink54.xml"/><Relationship Id="rId54" Type="http://schemas.openxmlformats.org/officeDocument/2006/relationships/image" Target="../media/image90.png"/><Relationship Id="rId62" Type="http://schemas.openxmlformats.org/officeDocument/2006/relationships/image" Target="../media/image94.png"/><Relationship Id="rId70"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66.png"/><Relationship Id="rId15" Type="http://schemas.openxmlformats.org/officeDocument/2006/relationships/customXml" Target="../ink/ink41.xml"/><Relationship Id="rId23" Type="http://schemas.openxmlformats.org/officeDocument/2006/relationships/customXml" Target="../ink/ink45.xml"/><Relationship Id="rId28" Type="http://schemas.openxmlformats.org/officeDocument/2006/relationships/image" Target="../media/image77.png"/><Relationship Id="rId36" Type="http://schemas.openxmlformats.org/officeDocument/2006/relationships/image" Target="../media/image81.png"/><Relationship Id="rId49" Type="http://schemas.openxmlformats.org/officeDocument/2006/relationships/customXml" Target="../ink/ink58.xml"/><Relationship Id="rId57" Type="http://schemas.openxmlformats.org/officeDocument/2006/relationships/customXml" Target="../ink/ink62.xml"/><Relationship Id="rId10" Type="http://schemas.openxmlformats.org/officeDocument/2006/relationships/image" Target="../media/image68.png"/><Relationship Id="rId31" Type="http://schemas.openxmlformats.org/officeDocument/2006/relationships/customXml" Target="../ink/ink49.xml"/><Relationship Id="rId44" Type="http://schemas.openxmlformats.org/officeDocument/2006/relationships/image" Target="../media/image85.png"/><Relationship Id="rId52" Type="http://schemas.openxmlformats.org/officeDocument/2006/relationships/image" Target="../media/image89.png"/><Relationship Id="rId60" Type="http://schemas.openxmlformats.org/officeDocument/2006/relationships/image" Target="../media/image93.png"/><Relationship Id="rId65" Type="http://schemas.openxmlformats.org/officeDocument/2006/relationships/customXml" Target="../ink/ink66.xml"/><Relationship Id="rId4" Type="http://schemas.openxmlformats.org/officeDocument/2006/relationships/image" Target="../media/image30.jpeg"/><Relationship Id="rId9" Type="http://schemas.openxmlformats.org/officeDocument/2006/relationships/customXml" Target="../ink/ink38.xml"/><Relationship Id="rId13" Type="http://schemas.openxmlformats.org/officeDocument/2006/relationships/customXml" Target="../ink/ink40.xml"/><Relationship Id="rId18" Type="http://schemas.openxmlformats.org/officeDocument/2006/relationships/image" Target="../media/image72.png"/><Relationship Id="rId39" Type="http://schemas.openxmlformats.org/officeDocument/2006/relationships/customXml" Target="../ink/ink53.xml"/><Relationship Id="rId34" Type="http://schemas.openxmlformats.org/officeDocument/2006/relationships/image" Target="../media/image80.png"/><Relationship Id="rId50" Type="http://schemas.openxmlformats.org/officeDocument/2006/relationships/image" Target="../media/image88.png"/><Relationship Id="rId55" Type="http://schemas.openxmlformats.org/officeDocument/2006/relationships/customXml" Target="../ink/ink61.xml"/></Relationships>
</file>

<file path=ppt/slides/_rels/slide27.xml.rels><?xml version="1.0" encoding="UTF-8" standalone="yes"?>
<Relationships xmlns="http://schemas.openxmlformats.org/package/2006/relationships"><Relationship Id="rId13" Type="http://schemas.openxmlformats.org/officeDocument/2006/relationships/image" Target="../media/image104.png"/><Relationship Id="rId18" Type="http://schemas.openxmlformats.org/officeDocument/2006/relationships/customXml" Target="../ink/ink76.xml"/><Relationship Id="rId26" Type="http://schemas.openxmlformats.org/officeDocument/2006/relationships/customXml" Target="../ink/ink80.xml"/><Relationship Id="rId3" Type="http://schemas.openxmlformats.org/officeDocument/2006/relationships/image" Target="../media/image31.jpeg"/><Relationship Id="rId21" Type="http://schemas.openxmlformats.org/officeDocument/2006/relationships/image" Target="../media/image108.png"/><Relationship Id="rId7" Type="http://schemas.openxmlformats.org/officeDocument/2006/relationships/image" Target="../media/image101.png"/><Relationship Id="rId12" Type="http://schemas.openxmlformats.org/officeDocument/2006/relationships/customXml" Target="../ink/ink73.xml"/><Relationship Id="rId17" Type="http://schemas.openxmlformats.org/officeDocument/2006/relationships/image" Target="../media/image106.png"/><Relationship Id="rId25" Type="http://schemas.openxmlformats.org/officeDocument/2006/relationships/image" Target="../media/image110.png"/><Relationship Id="rId33" Type="http://schemas.openxmlformats.org/officeDocument/2006/relationships/image" Target="../media/image114.png"/><Relationship Id="rId2" Type="http://schemas.openxmlformats.org/officeDocument/2006/relationships/notesSlide" Target="../notesSlides/notesSlide23.xml"/><Relationship Id="rId16" Type="http://schemas.openxmlformats.org/officeDocument/2006/relationships/customXml" Target="../ink/ink75.xml"/><Relationship Id="rId20" Type="http://schemas.openxmlformats.org/officeDocument/2006/relationships/customXml" Target="../ink/ink77.xml"/><Relationship Id="rId29"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customXml" Target="../ink/ink70.xml"/><Relationship Id="rId11" Type="http://schemas.openxmlformats.org/officeDocument/2006/relationships/image" Target="../media/image103.png"/><Relationship Id="rId24" Type="http://schemas.openxmlformats.org/officeDocument/2006/relationships/customXml" Target="../ink/ink79.xml"/><Relationship Id="rId32" Type="http://schemas.openxmlformats.org/officeDocument/2006/relationships/customXml" Target="../ink/ink83.xml"/><Relationship Id="rId5" Type="http://schemas.openxmlformats.org/officeDocument/2006/relationships/image" Target="../media/image100.png"/><Relationship Id="rId15" Type="http://schemas.openxmlformats.org/officeDocument/2006/relationships/image" Target="../media/image105.png"/><Relationship Id="rId23" Type="http://schemas.openxmlformats.org/officeDocument/2006/relationships/image" Target="../media/image109.png"/><Relationship Id="rId28" Type="http://schemas.openxmlformats.org/officeDocument/2006/relationships/customXml" Target="../ink/ink81.xml"/><Relationship Id="rId10" Type="http://schemas.openxmlformats.org/officeDocument/2006/relationships/customXml" Target="../ink/ink72.xml"/><Relationship Id="rId19" Type="http://schemas.openxmlformats.org/officeDocument/2006/relationships/image" Target="../media/image107.png"/><Relationship Id="rId31" Type="http://schemas.openxmlformats.org/officeDocument/2006/relationships/image" Target="../media/image113.png"/><Relationship Id="rId4" Type="http://schemas.openxmlformats.org/officeDocument/2006/relationships/customXml" Target="../ink/ink69.xml"/><Relationship Id="rId9" Type="http://schemas.openxmlformats.org/officeDocument/2006/relationships/image" Target="../media/image102.png"/><Relationship Id="rId14" Type="http://schemas.openxmlformats.org/officeDocument/2006/relationships/customXml" Target="../ink/ink74.xml"/><Relationship Id="rId22" Type="http://schemas.openxmlformats.org/officeDocument/2006/relationships/customXml" Target="../ink/ink78.xml"/><Relationship Id="rId27" Type="http://schemas.openxmlformats.org/officeDocument/2006/relationships/image" Target="../media/image111.png"/><Relationship Id="rId30" Type="http://schemas.openxmlformats.org/officeDocument/2006/relationships/customXml" Target="../ink/ink82.xml"/><Relationship Id="rId8" Type="http://schemas.openxmlformats.org/officeDocument/2006/relationships/customXml" Target="../ink/ink7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3" Type="http://schemas.openxmlformats.org/officeDocument/2006/relationships/image" Target="../media/image120.png"/><Relationship Id="rId18" Type="http://schemas.openxmlformats.org/officeDocument/2006/relationships/customXml" Target="../ink/ink90.xml"/><Relationship Id="rId26" Type="http://schemas.openxmlformats.org/officeDocument/2006/relationships/customXml" Target="../ink/ink94.xml"/><Relationship Id="rId39" Type="http://schemas.openxmlformats.org/officeDocument/2006/relationships/image" Target="../media/image133.png"/><Relationship Id="rId21" Type="http://schemas.openxmlformats.org/officeDocument/2006/relationships/image" Target="../media/image124.png"/><Relationship Id="rId34" Type="http://schemas.openxmlformats.org/officeDocument/2006/relationships/customXml" Target="../ink/ink98.xml"/><Relationship Id="rId42" Type="http://schemas.openxmlformats.org/officeDocument/2006/relationships/customXml" Target="../ink/ink102.xml"/><Relationship Id="rId47" Type="http://schemas.openxmlformats.org/officeDocument/2006/relationships/image" Target="../media/image137.png"/><Relationship Id="rId50" Type="http://schemas.openxmlformats.org/officeDocument/2006/relationships/customXml" Target="../ink/ink106.xml"/><Relationship Id="rId7" Type="http://schemas.openxmlformats.org/officeDocument/2006/relationships/image" Target="../media/image117.png"/><Relationship Id="rId2" Type="http://schemas.openxmlformats.org/officeDocument/2006/relationships/notesSlide" Target="../notesSlides/notesSlide24.xml"/><Relationship Id="rId16" Type="http://schemas.openxmlformats.org/officeDocument/2006/relationships/customXml" Target="../ink/ink89.xml"/><Relationship Id="rId29" Type="http://schemas.openxmlformats.org/officeDocument/2006/relationships/image" Target="../media/image128.png"/><Relationship Id="rId11" Type="http://schemas.openxmlformats.org/officeDocument/2006/relationships/image" Target="../media/image119.png"/><Relationship Id="rId24" Type="http://schemas.openxmlformats.org/officeDocument/2006/relationships/customXml" Target="../ink/ink93.xml"/><Relationship Id="rId32" Type="http://schemas.openxmlformats.org/officeDocument/2006/relationships/customXml" Target="../ink/ink97.xml"/><Relationship Id="rId37" Type="http://schemas.openxmlformats.org/officeDocument/2006/relationships/image" Target="../media/image132.png"/><Relationship Id="rId40" Type="http://schemas.openxmlformats.org/officeDocument/2006/relationships/customXml" Target="../ink/ink101.xml"/><Relationship Id="rId45" Type="http://schemas.openxmlformats.org/officeDocument/2006/relationships/image" Target="../media/image136.png"/><Relationship Id="rId53" Type="http://schemas.openxmlformats.org/officeDocument/2006/relationships/image" Target="../media/image140.png"/><Relationship Id="rId5" Type="http://schemas.openxmlformats.org/officeDocument/2006/relationships/image" Target="../media/image33.jpeg"/><Relationship Id="rId10" Type="http://schemas.openxmlformats.org/officeDocument/2006/relationships/customXml" Target="../ink/ink86.xml"/><Relationship Id="rId19" Type="http://schemas.openxmlformats.org/officeDocument/2006/relationships/image" Target="../media/image123.png"/><Relationship Id="rId31" Type="http://schemas.openxmlformats.org/officeDocument/2006/relationships/image" Target="../media/image129.png"/><Relationship Id="rId44" Type="http://schemas.openxmlformats.org/officeDocument/2006/relationships/customXml" Target="../ink/ink103.xml"/><Relationship Id="rId52" Type="http://schemas.openxmlformats.org/officeDocument/2006/relationships/customXml" Target="../ink/ink107.xml"/><Relationship Id="rId4" Type="http://schemas.openxmlformats.org/officeDocument/2006/relationships/image" Target="../media/image32.jpeg"/><Relationship Id="rId9" Type="http://schemas.openxmlformats.org/officeDocument/2006/relationships/image" Target="../media/image118.png"/><Relationship Id="rId14" Type="http://schemas.openxmlformats.org/officeDocument/2006/relationships/customXml" Target="../ink/ink88.xml"/><Relationship Id="rId22" Type="http://schemas.openxmlformats.org/officeDocument/2006/relationships/customXml" Target="../ink/ink92.xml"/><Relationship Id="rId27" Type="http://schemas.openxmlformats.org/officeDocument/2006/relationships/image" Target="../media/image127.png"/><Relationship Id="rId30" Type="http://schemas.openxmlformats.org/officeDocument/2006/relationships/customXml" Target="../ink/ink96.xml"/><Relationship Id="rId35" Type="http://schemas.openxmlformats.org/officeDocument/2006/relationships/image" Target="../media/image131.png"/><Relationship Id="rId43" Type="http://schemas.openxmlformats.org/officeDocument/2006/relationships/image" Target="../media/image135.png"/><Relationship Id="rId48" Type="http://schemas.openxmlformats.org/officeDocument/2006/relationships/customXml" Target="../ink/ink105.xml"/><Relationship Id="rId8" Type="http://schemas.openxmlformats.org/officeDocument/2006/relationships/customXml" Target="../ink/ink85.xml"/><Relationship Id="rId51" Type="http://schemas.openxmlformats.org/officeDocument/2006/relationships/image" Target="../media/image139.png"/><Relationship Id="rId3" Type="http://schemas.openxmlformats.org/officeDocument/2006/relationships/image" Target="../media/image11.png"/><Relationship Id="rId12" Type="http://schemas.openxmlformats.org/officeDocument/2006/relationships/customXml" Target="../ink/ink87.xml"/><Relationship Id="rId17" Type="http://schemas.openxmlformats.org/officeDocument/2006/relationships/image" Target="../media/image122.png"/><Relationship Id="rId25" Type="http://schemas.openxmlformats.org/officeDocument/2006/relationships/image" Target="../media/image126.png"/><Relationship Id="rId33" Type="http://schemas.openxmlformats.org/officeDocument/2006/relationships/image" Target="../media/image130.png"/><Relationship Id="rId38" Type="http://schemas.openxmlformats.org/officeDocument/2006/relationships/customXml" Target="../ink/ink100.xml"/><Relationship Id="rId46" Type="http://schemas.openxmlformats.org/officeDocument/2006/relationships/customXml" Target="../ink/ink104.xml"/><Relationship Id="rId20" Type="http://schemas.openxmlformats.org/officeDocument/2006/relationships/customXml" Target="../ink/ink91.xml"/><Relationship Id="rId41"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customXml" Target="../ink/ink84.xml"/><Relationship Id="rId15" Type="http://schemas.openxmlformats.org/officeDocument/2006/relationships/image" Target="../media/image121.png"/><Relationship Id="rId23" Type="http://schemas.openxmlformats.org/officeDocument/2006/relationships/image" Target="../media/image125.png"/><Relationship Id="rId28" Type="http://schemas.openxmlformats.org/officeDocument/2006/relationships/customXml" Target="../ink/ink95.xml"/><Relationship Id="rId36" Type="http://schemas.openxmlformats.org/officeDocument/2006/relationships/customXml" Target="../ink/ink99.xml"/><Relationship Id="rId49" Type="http://schemas.openxmlformats.org/officeDocument/2006/relationships/image" Target="../media/image13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6" Type="http://schemas.openxmlformats.org/officeDocument/2006/relationships/customXml" Target="../ink/ink118.xml"/><Relationship Id="rId21" Type="http://schemas.openxmlformats.org/officeDocument/2006/relationships/image" Target="../media/image149.png"/><Relationship Id="rId42" Type="http://schemas.openxmlformats.org/officeDocument/2006/relationships/customXml" Target="../ink/ink126.xml"/><Relationship Id="rId47" Type="http://schemas.openxmlformats.org/officeDocument/2006/relationships/image" Target="../media/image162.png"/><Relationship Id="rId63" Type="http://schemas.openxmlformats.org/officeDocument/2006/relationships/image" Target="../media/image170.png"/><Relationship Id="rId68" Type="http://schemas.openxmlformats.org/officeDocument/2006/relationships/customXml" Target="../ink/ink139.xml"/><Relationship Id="rId7" Type="http://schemas.openxmlformats.org/officeDocument/2006/relationships/image" Target="../media/image142.png"/><Relationship Id="rId71" Type="http://schemas.openxmlformats.org/officeDocument/2006/relationships/image" Target="../media/image174.png"/><Relationship Id="rId2" Type="http://schemas.openxmlformats.org/officeDocument/2006/relationships/notesSlide" Target="../notesSlides/notesSlide25.xml"/><Relationship Id="rId16" Type="http://schemas.openxmlformats.org/officeDocument/2006/relationships/customXml" Target="../ink/ink113.xml"/><Relationship Id="rId29" Type="http://schemas.openxmlformats.org/officeDocument/2006/relationships/image" Target="../media/image153.png"/><Relationship Id="rId11" Type="http://schemas.openxmlformats.org/officeDocument/2006/relationships/image" Target="../media/image144.png"/><Relationship Id="rId24" Type="http://schemas.openxmlformats.org/officeDocument/2006/relationships/customXml" Target="../ink/ink117.xml"/><Relationship Id="rId32" Type="http://schemas.openxmlformats.org/officeDocument/2006/relationships/customXml" Target="../ink/ink121.xml"/><Relationship Id="rId37" Type="http://schemas.openxmlformats.org/officeDocument/2006/relationships/image" Target="../media/image157.png"/><Relationship Id="rId40" Type="http://schemas.openxmlformats.org/officeDocument/2006/relationships/customXml" Target="../ink/ink125.xml"/><Relationship Id="rId45" Type="http://schemas.openxmlformats.org/officeDocument/2006/relationships/image" Target="../media/image161.png"/><Relationship Id="rId53" Type="http://schemas.openxmlformats.org/officeDocument/2006/relationships/image" Target="../media/image165.png"/><Relationship Id="rId58" Type="http://schemas.openxmlformats.org/officeDocument/2006/relationships/customXml" Target="../ink/ink134.xml"/><Relationship Id="rId66" Type="http://schemas.openxmlformats.org/officeDocument/2006/relationships/customXml" Target="../ink/ink138.xml"/><Relationship Id="rId5" Type="http://schemas.openxmlformats.org/officeDocument/2006/relationships/image" Target="../media/image34.jpeg"/><Relationship Id="rId61" Type="http://schemas.openxmlformats.org/officeDocument/2006/relationships/image" Target="../media/image169.png"/><Relationship Id="rId19" Type="http://schemas.openxmlformats.org/officeDocument/2006/relationships/image" Target="../media/image148.png"/><Relationship Id="rId14" Type="http://schemas.openxmlformats.org/officeDocument/2006/relationships/customXml" Target="../ink/ink112.xml"/><Relationship Id="rId22" Type="http://schemas.openxmlformats.org/officeDocument/2006/relationships/customXml" Target="../ink/ink116.xml"/><Relationship Id="rId27" Type="http://schemas.openxmlformats.org/officeDocument/2006/relationships/image" Target="../media/image152.png"/><Relationship Id="rId30" Type="http://schemas.openxmlformats.org/officeDocument/2006/relationships/customXml" Target="../ink/ink120.xml"/><Relationship Id="rId35" Type="http://schemas.openxmlformats.org/officeDocument/2006/relationships/image" Target="../media/image156.png"/><Relationship Id="rId43" Type="http://schemas.openxmlformats.org/officeDocument/2006/relationships/image" Target="../media/image160.png"/><Relationship Id="rId48" Type="http://schemas.openxmlformats.org/officeDocument/2006/relationships/customXml" Target="../ink/ink129.xml"/><Relationship Id="rId56" Type="http://schemas.openxmlformats.org/officeDocument/2006/relationships/customXml" Target="../ink/ink133.xml"/><Relationship Id="rId64" Type="http://schemas.openxmlformats.org/officeDocument/2006/relationships/customXml" Target="../ink/ink137.xml"/><Relationship Id="rId69" Type="http://schemas.openxmlformats.org/officeDocument/2006/relationships/image" Target="../media/image173.png"/><Relationship Id="rId8" Type="http://schemas.openxmlformats.org/officeDocument/2006/relationships/customXml" Target="../ink/ink109.xml"/><Relationship Id="rId51" Type="http://schemas.openxmlformats.org/officeDocument/2006/relationships/image" Target="../media/image164.png"/><Relationship Id="rId3" Type="http://schemas.openxmlformats.org/officeDocument/2006/relationships/image" Target="../media/image11.png"/><Relationship Id="rId12" Type="http://schemas.openxmlformats.org/officeDocument/2006/relationships/customXml" Target="../ink/ink111.xml"/><Relationship Id="rId17" Type="http://schemas.openxmlformats.org/officeDocument/2006/relationships/image" Target="../media/image147.png"/><Relationship Id="rId25" Type="http://schemas.openxmlformats.org/officeDocument/2006/relationships/image" Target="../media/image151.png"/><Relationship Id="rId33" Type="http://schemas.openxmlformats.org/officeDocument/2006/relationships/image" Target="../media/image155.png"/><Relationship Id="rId38" Type="http://schemas.openxmlformats.org/officeDocument/2006/relationships/customXml" Target="../ink/ink124.xml"/><Relationship Id="rId46" Type="http://schemas.openxmlformats.org/officeDocument/2006/relationships/customXml" Target="../ink/ink128.xml"/><Relationship Id="rId59" Type="http://schemas.openxmlformats.org/officeDocument/2006/relationships/image" Target="../media/image168.png"/><Relationship Id="rId67" Type="http://schemas.openxmlformats.org/officeDocument/2006/relationships/image" Target="../media/image172.png"/><Relationship Id="rId20" Type="http://schemas.openxmlformats.org/officeDocument/2006/relationships/customXml" Target="../ink/ink115.xml"/><Relationship Id="rId41" Type="http://schemas.openxmlformats.org/officeDocument/2006/relationships/image" Target="../media/image159.png"/><Relationship Id="rId54" Type="http://schemas.openxmlformats.org/officeDocument/2006/relationships/customXml" Target="../ink/ink132.xml"/><Relationship Id="rId62" Type="http://schemas.openxmlformats.org/officeDocument/2006/relationships/customXml" Target="../ink/ink136.xml"/><Relationship Id="rId70" Type="http://schemas.openxmlformats.org/officeDocument/2006/relationships/customXml" Target="../ink/ink140.xml"/><Relationship Id="rId1" Type="http://schemas.openxmlformats.org/officeDocument/2006/relationships/slideLayout" Target="../slideLayouts/slideLayout2.xml"/><Relationship Id="rId6" Type="http://schemas.openxmlformats.org/officeDocument/2006/relationships/customXml" Target="../ink/ink108.xml"/><Relationship Id="rId15" Type="http://schemas.openxmlformats.org/officeDocument/2006/relationships/image" Target="../media/image146.png"/><Relationship Id="rId23" Type="http://schemas.openxmlformats.org/officeDocument/2006/relationships/image" Target="../media/image150.png"/><Relationship Id="rId28" Type="http://schemas.openxmlformats.org/officeDocument/2006/relationships/customXml" Target="../ink/ink119.xml"/><Relationship Id="rId36" Type="http://schemas.openxmlformats.org/officeDocument/2006/relationships/customXml" Target="../ink/ink123.xml"/><Relationship Id="rId49" Type="http://schemas.openxmlformats.org/officeDocument/2006/relationships/image" Target="../media/image163.png"/><Relationship Id="rId57" Type="http://schemas.openxmlformats.org/officeDocument/2006/relationships/image" Target="../media/image167.png"/><Relationship Id="rId10" Type="http://schemas.openxmlformats.org/officeDocument/2006/relationships/customXml" Target="../ink/ink110.xml"/><Relationship Id="rId31" Type="http://schemas.openxmlformats.org/officeDocument/2006/relationships/image" Target="../media/image154.png"/><Relationship Id="rId44" Type="http://schemas.openxmlformats.org/officeDocument/2006/relationships/customXml" Target="../ink/ink127.xml"/><Relationship Id="rId52" Type="http://schemas.openxmlformats.org/officeDocument/2006/relationships/customXml" Target="../ink/ink131.xml"/><Relationship Id="rId60" Type="http://schemas.openxmlformats.org/officeDocument/2006/relationships/customXml" Target="../ink/ink135.xml"/><Relationship Id="rId65" Type="http://schemas.openxmlformats.org/officeDocument/2006/relationships/image" Target="../media/image171.png"/><Relationship Id="rId4" Type="http://schemas.openxmlformats.org/officeDocument/2006/relationships/hyperlink" Target="http://www.scsk12.org/ireadydiagnostic/index" TargetMode="External"/><Relationship Id="rId9" Type="http://schemas.openxmlformats.org/officeDocument/2006/relationships/image" Target="../media/image143.png"/><Relationship Id="rId13" Type="http://schemas.openxmlformats.org/officeDocument/2006/relationships/image" Target="../media/image145.png"/><Relationship Id="rId18" Type="http://schemas.openxmlformats.org/officeDocument/2006/relationships/customXml" Target="../ink/ink114.xml"/><Relationship Id="rId39" Type="http://schemas.openxmlformats.org/officeDocument/2006/relationships/image" Target="../media/image158.png"/><Relationship Id="rId34" Type="http://schemas.openxmlformats.org/officeDocument/2006/relationships/customXml" Target="../ink/ink122.xml"/><Relationship Id="rId50" Type="http://schemas.openxmlformats.org/officeDocument/2006/relationships/customXml" Target="../ink/ink130.xml"/><Relationship Id="rId55" Type="http://schemas.openxmlformats.org/officeDocument/2006/relationships/image" Target="../media/image166.png"/></Relationships>
</file>

<file path=ppt/slides/_rels/slide31.xml.rels><?xml version="1.0" encoding="UTF-8" standalone="yes"?>
<Relationships xmlns="http://schemas.openxmlformats.org/package/2006/relationships"><Relationship Id="rId26" Type="http://schemas.openxmlformats.org/officeDocument/2006/relationships/customXml" Target="../ink/ink151.xml"/><Relationship Id="rId21" Type="http://schemas.openxmlformats.org/officeDocument/2006/relationships/image" Target="../media/image183.png"/><Relationship Id="rId34" Type="http://schemas.openxmlformats.org/officeDocument/2006/relationships/customXml" Target="../ink/ink155.xml"/><Relationship Id="rId42" Type="http://schemas.openxmlformats.org/officeDocument/2006/relationships/customXml" Target="../ink/ink159.xml"/><Relationship Id="rId47" Type="http://schemas.openxmlformats.org/officeDocument/2006/relationships/image" Target="../media/image196.png"/><Relationship Id="rId50" Type="http://schemas.openxmlformats.org/officeDocument/2006/relationships/customXml" Target="../ink/ink163.xml"/><Relationship Id="rId55" Type="http://schemas.openxmlformats.org/officeDocument/2006/relationships/image" Target="../media/image200.png"/><Relationship Id="rId63" Type="http://schemas.openxmlformats.org/officeDocument/2006/relationships/image" Target="../media/image204.png"/><Relationship Id="rId7" Type="http://schemas.openxmlformats.org/officeDocument/2006/relationships/image" Target="../media/image176.png"/><Relationship Id="rId2" Type="http://schemas.openxmlformats.org/officeDocument/2006/relationships/notesSlide" Target="../notesSlides/notesSlide26.xml"/><Relationship Id="rId16" Type="http://schemas.openxmlformats.org/officeDocument/2006/relationships/customXml" Target="../ink/ink146.xml"/><Relationship Id="rId29" Type="http://schemas.openxmlformats.org/officeDocument/2006/relationships/image" Target="../media/image187.png"/><Relationship Id="rId11" Type="http://schemas.openxmlformats.org/officeDocument/2006/relationships/image" Target="../media/image178.png"/><Relationship Id="rId24" Type="http://schemas.openxmlformats.org/officeDocument/2006/relationships/customXml" Target="../ink/ink150.xml"/><Relationship Id="rId32" Type="http://schemas.openxmlformats.org/officeDocument/2006/relationships/customXml" Target="../ink/ink154.xml"/><Relationship Id="rId37" Type="http://schemas.openxmlformats.org/officeDocument/2006/relationships/image" Target="../media/image191.png"/><Relationship Id="rId40" Type="http://schemas.openxmlformats.org/officeDocument/2006/relationships/customXml" Target="../ink/ink158.xml"/><Relationship Id="rId45" Type="http://schemas.openxmlformats.org/officeDocument/2006/relationships/image" Target="../media/image195.png"/><Relationship Id="rId53" Type="http://schemas.openxmlformats.org/officeDocument/2006/relationships/image" Target="../media/image199.png"/><Relationship Id="rId58" Type="http://schemas.openxmlformats.org/officeDocument/2006/relationships/customXml" Target="../ink/ink167.xml"/><Relationship Id="rId5" Type="http://schemas.openxmlformats.org/officeDocument/2006/relationships/image" Target="../media/image35.jpeg"/><Relationship Id="rId61" Type="http://schemas.openxmlformats.org/officeDocument/2006/relationships/image" Target="../media/image203.png"/><Relationship Id="rId19" Type="http://schemas.openxmlformats.org/officeDocument/2006/relationships/image" Target="../media/image182.png"/><Relationship Id="rId14" Type="http://schemas.openxmlformats.org/officeDocument/2006/relationships/customXml" Target="../ink/ink145.xml"/><Relationship Id="rId22" Type="http://schemas.openxmlformats.org/officeDocument/2006/relationships/customXml" Target="../ink/ink149.xml"/><Relationship Id="rId27" Type="http://schemas.openxmlformats.org/officeDocument/2006/relationships/image" Target="../media/image186.png"/><Relationship Id="rId30" Type="http://schemas.openxmlformats.org/officeDocument/2006/relationships/customXml" Target="../ink/ink153.xml"/><Relationship Id="rId35" Type="http://schemas.openxmlformats.org/officeDocument/2006/relationships/image" Target="../media/image190.png"/><Relationship Id="rId43" Type="http://schemas.openxmlformats.org/officeDocument/2006/relationships/image" Target="../media/image194.png"/><Relationship Id="rId48" Type="http://schemas.openxmlformats.org/officeDocument/2006/relationships/customXml" Target="../ink/ink162.xml"/><Relationship Id="rId56" Type="http://schemas.openxmlformats.org/officeDocument/2006/relationships/customXml" Target="../ink/ink166.xml"/><Relationship Id="rId64" Type="http://schemas.openxmlformats.org/officeDocument/2006/relationships/customXml" Target="../ink/ink170.xml"/><Relationship Id="rId8" Type="http://schemas.openxmlformats.org/officeDocument/2006/relationships/customXml" Target="../ink/ink142.xml"/><Relationship Id="rId51" Type="http://schemas.openxmlformats.org/officeDocument/2006/relationships/image" Target="../media/image198.png"/><Relationship Id="rId3" Type="http://schemas.openxmlformats.org/officeDocument/2006/relationships/image" Target="../media/image11.png"/><Relationship Id="rId12" Type="http://schemas.openxmlformats.org/officeDocument/2006/relationships/customXml" Target="../ink/ink144.xml"/><Relationship Id="rId17" Type="http://schemas.openxmlformats.org/officeDocument/2006/relationships/image" Target="../media/image181.png"/><Relationship Id="rId25" Type="http://schemas.openxmlformats.org/officeDocument/2006/relationships/image" Target="../media/image185.png"/><Relationship Id="rId33" Type="http://schemas.openxmlformats.org/officeDocument/2006/relationships/image" Target="../media/image189.png"/><Relationship Id="rId38" Type="http://schemas.openxmlformats.org/officeDocument/2006/relationships/customXml" Target="../ink/ink157.xml"/><Relationship Id="rId46" Type="http://schemas.openxmlformats.org/officeDocument/2006/relationships/customXml" Target="../ink/ink161.xml"/><Relationship Id="rId59" Type="http://schemas.openxmlformats.org/officeDocument/2006/relationships/image" Target="../media/image202.png"/><Relationship Id="rId20" Type="http://schemas.openxmlformats.org/officeDocument/2006/relationships/customXml" Target="../ink/ink148.xml"/><Relationship Id="rId41" Type="http://schemas.openxmlformats.org/officeDocument/2006/relationships/image" Target="../media/image193.png"/><Relationship Id="rId54" Type="http://schemas.openxmlformats.org/officeDocument/2006/relationships/customXml" Target="../ink/ink165.xml"/><Relationship Id="rId62" Type="http://schemas.openxmlformats.org/officeDocument/2006/relationships/customXml" Target="../ink/ink169.xml"/><Relationship Id="rId1" Type="http://schemas.openxmlformats.org/officeDocument/2006/relationships/slideLayout" Target="../slideLayouts/slideLayout2.xml"/><Relationship Id="rId6" Type="http://schemas.openxmlformats.org/officeDocument/2006/relationships/customXml" Target="../ink/ink141.xml"/><Relationship Id="rId15" Type="http://schemas.openxmlformats.org/officeDocument/2006/relationships/image" Target="../media/image180.png"/><Relationship Id="rId23" Type="http://schemas.openxmlformats.org/officeDocument/2006/relationships/image" Target="../media/image184.png"/><Relationship Id="rId28" Type="http://schemas.openxmlformats.org/officeDocument/2006/relationships/customXml" Target="../ink/ink152.xml"/><Relationship Id="rId36" Type="http://schemas.openxmlformats.org/officeDocument/2006/relationships/customXml" Target="../ink/ink156.xml"/><Relationship Id="rId49" Type="http://schemas.openxmlformats.org/officeDocument/2006/relationships/image" Target="../media/image197.png"/><Relationship Id="rId57" Type="http://schemas.openxmlformats.org/officeDocument/2006/relationships/image" Target="../media/image201.png"/><Relationship Id="rId10" Type="http://schemas.openxmlformats.org/officeDocument/2006/relationships/customXml" Target="../ink/ink143.xml"/><Relationship Id="rId31" Type="http://schemas.openxmlformats.org/officeDocument/2006/relationships/image" Target="../media/image188.png"/><Relationship Id="rId44" Type="http://schemas.openxmlformats.org/officeDocument/2006/relationships/customXml" Target="../ink/ink160.xml"/><Relationship Id="rId52" Type="http://schemas.openxmlformats.org/officeDocument/2006/relationships/customXml" Target="../ink/ink164.xml"/><Relationship Id="rId60" Type="http://schemas.openxmlformats.org/officeDocument/2006/relationships/customXml" Target="../ink/ink168.xml"/><Relationship Id="rId65" Type="http://schemas.openxmlformats.org/officeDocument/2006/relationships/image" Target="../media/image205.png"/><Relationship Id="rId4" Type="http://schemas.openxmlformats.org/officeDocument/2006/relationships/hyperlink" Target="http://www.scsk12.org/ireadydiagnostic/index" TargetMode="External"/><Relationship Id="rId9" Type="http://schemas.openxmlformats.org/officeDocument/2006/relationships/image" Target="../media/image177.png"/><Relationship Id="rId13" Type="http://schemas.openxmlformats.org/officeDocument/2006/relationships/image" Target="../media/image179.png"/><Relationship Id="rId18" Type="http://schemas.openxmlformats.org/officeDocument/2006/relationships/customXml" Target="../ink/ink147.xml"/><Relationship Id="rId39" Type="http://schemas.openxmlformats.org/officeDocument/2006/relationships/image" Target="../media/image192.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8.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scsk12.org/familyforu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3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455394" y="145975"/>
            <a:ext cx="11603131" cy="507831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5400" b="0" i="0" u="none" strike="noStrike" kern="1200" cap="none" spc="0" normalizeH="0" baseline="0" noProof="0">
                <a:ln>
                  <a:noFill/>
                </a:ln>
                <a:solidFill>
                  <a:prstClr val="black"/>
                </a:solidFill>
                <a:effectLst/>
                <a:uLnTx/>
                <a:uFillTx/>
                <a:latin typeface="Arial Black"/>
                <a:ea typeface="+mn-ea"/>
                <a:cs typeface="Arial Black"/>
              </a:rPr>
            </a:br>
            <a:br>
              <a:rPr kumimoji="0" lang="en-US" sz="5400" b="0" i="0" u="none" strike="noStrike" kern="1200" cap="none" spc="0" normalizeH="0" baseline="0" noProof="0">
                <a:ln>
                  <a:noFill/>
                </a:ln>
                <a:solidFill>
                  <a:prstClr val="white"/>
                </a:solidFill>
                <a:effectLst/>
                <a:uLnTx/>
                <a:uFillTx/>
                <a:latin typeface="Arial Black"/>
                <a:ea typeface="+mn-ea"/>
                <a:cs typeface="Arial Black"/>
              </a:rPr>
            </a:br>
            <a:r>
              <a:rPr kumimoji="0" lang="en-US" sz="7200" b="0" i="0" u="none" strike="noStrike" kern="1200" cap="none" spc="0" normalizeH="0" baseline="0" noProof="0">
                <a:ln>
                  <a:noFill/>
                </a:ln>
                <a:solidFill>
                  <a:prstClr val="white"/>
                </a:solidFill>
                <a:effectLst/>
                <a:uLnTx/>
                <a:uFillTx/>
                <a:latin typeface="Franklin Gothic Demi" panose="020B0703020102020204" pitchFamily="34" charset="0"/>
                <a:ea typeface="+mn-ea"/>
                <a:cs typeface="Arial Black"/>
              </a:rPr>
              <a:t>November School-Based Family Data Night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solidFill>
                  <a:prstClr val="white"/>
                </a:solidFill>
                <a:latin typeface="Franklin Gothic Demi" panose="020B0703020102020204" pitchFamily="34" charset="0"/>
              </a:rPr>
              <a:t>Germantown Elementary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Franklin Gothic Demi" panose="020B0703020102020204" pitchFamily="34" charset="0"/>
                <a:ea typeface="+mn-ea"/>
                <a:cs typeface="+mn-cs"/>
              </a:rPr>
              <a:t>Thursday, November 18, 2021 – 6 pm</a:t>
            </a:r>
            <a:endParaRPr kumimoji="0" lang="en-US" sz="3600" b="1" i="0" u="none" strike="noStrike" kern="1200" cap="none" spc="0" normalizeH="0" baseline="0" noProof="0">
              <a:ln>
                <a:noFill/>
              </a:ln>
              <a:solidFill>
                <a:prstClr val="white"/>
              </a:solidFill>
              <a:effectLst/>
              <a:uLnTx/>
              <a:uFillTx/>
              <a:latin typeface="Garamond"/>
              <a:ea typeface="+mn-ea"/>
              <a:cs typeface="+mn-cs"/>
            </a:endParaRPr>
          </a:p>
        </p:txBody>
      </p:sp>
      <p:pic>
        <p:nvPicPr>
          <p:cNvPr id="4" name="Picture 3" descr="SCS-Logo-Color-Transparent.png">
            <a:extLst>
              <a:ext uri="{FF2B5EF4-FFF2-40B4-BE49-F238E27FC236}">
                <a16:creationId xmlns:a16="http://schemas.microsoft.com/office/drawing/2014/main" id="{97C5B94C-FD11-41DB-8088-5948BD7A1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71" y="297939"/>
            <a:ext cx="1522478" cy="1518672"/>
          </a:xfrm>
          <a:prstGeom prst="rect">
            <a:avLst/>
          </a:prstGeom>
        </p:spPr>
      </p:pic>
    </p:spTree>
    <p:extLst>
      <p:ext uri="{BB962C8B-B14F-4D97-AF65-F5344CB8AC3E}">
        <p14:creationId xmlns:p14="http://schemas.microsoft.com/office/powerpoint/2010/main" val="285334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descr="Graphical user interface&#10;&#10;Description automatically generated">
            <a:extLst>
              <a:ext uri="{FF2B5EF4-FFF2-40B4-BE49-F238E27FC236}">
                <a16:creationId xmlns:a16="http://schemas.microsoft.com/office/drawing/2014/main" id="{19280E04-B0A8-4CAA-B781-7F2C011F511D}"/>
              </a:ext>
            </a:extLst>
          </p:cNvPr>
          <p:cNvPicPr>
            <a:picLocks noChangeAspect="1"/>
          </p:cNvPicPr>
          <p:nvPr/>
        </p:nvPicPr>
        <p:blipFill>
          <a:blip r:embed="rId4"/>
          <a:stretch>
            <a:fillRect/>
          </a:stretch>
        </p:blipFill>
        <p:spPr>
          <a:xfrm>
            <a:off x="251870" y="1915633"/>
            <a:ext cx="11785749" cy="4942368"/>
          </a:xfrm>
          <a:prstGeom prst="rect">
            <a:avLst/>
          </a:prstGeom>
        </p:spPr>
      </p:pic>
      <p:sp>
        <p:nvSpPr>
          <p:cNvPr id="4" name="TextBox 3">
            <a:extLst>
              <a:ext uri="{FF2B5EF4-FFF2-40B4-BE49-F238E27FC236}">
                <a16:creationId xmlns:a16="http://schemas.microsoft.com/office/drawing/2014/main" id="{D53ED4F4-97D4-B449-99F8-982B7A139F10}"/>
              </a:ext>
            </a:extLst>
          </p:cNvPr>
          <p:cNvSpPr txBox="1"/>
          <p:nvPr/>
        </p:nvSpPr>
        <p:spPr>
          <a:xfrm>
            <a:off x="1112526" y="237083"/>
            <a:ext cx="1092509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a:solidFill>
                  <a:srgbClr val="FFC000"/>
                </a:solidFill>
                <a:effectLst>
                  <a:outerShdw blurRad="50800" dist="38100" dir="2700000" algn="tl" rotWithShape="0">
                    <a:prstClr val="black">
                      <a:alpha val="0"/>
                    </a:prstClr>
                  </a:outerShdw>
                </a:effectLst>
                <a:latin typeface="Century Gothic" panose="020B0502020202020204" pitchFamily="34" charset="0"/>
              </a:rPr>
              <a:t>~ Absenteeism &amp; Truancy ~ </a:t>
            </a:r>
            <a:endParaRPr kumimoji="0" lang="en-US" sz="3200" b="1" i="0" u="none" strike="noStrike" kern="0" cap="none" spc="0" normalizeH="0" baseline="0" noProof="0">
              <a:ln>
                <a:noFill/>
              </a:ln>
              <a:solidFill>
                <a:srgbClr val="FFFF00"/>
              </a:solidFill>
              <a:effectLst>
                <a:outerShdw blurRad="50800" dist="38100" dir="2700000" algn="tl" rotWithShape="0">
                  <a:prstClr val="black">
                    <a:alpha val="0"/>
                  </a:prstClr>
                </a:outerShdw>
              </a:effectLst>
              <a:uLnTx/>
              <a:uFillTx/>
              <a:latin typeface="Century Gothic" panose="020B0502020202020204" pitchFamily="34" charset="0"/>
            </a:endParaRPr>
          </a:p>
        </p:txBody>
      </p:sp>
      <p:sp>
        <p:nvSpPr>
          <p:cNvPr id="15" name="TextBox 14">
            <a:extLst>
              <a:ext uri="{FF2B5EF4-FFF2-40B4-BE49-F238E27FC236}">
                <a16:creationId xmlns:a16="http://schemas.microsoft.com/office/drawing/2014/main" id="{3A73306E-E622-A64D-9353-73C2DCC9B77C}"/>
              </a:ext>
            </a:extLst>
          </p:cNvPr>
          <p:cNvSpPr txBox="1"/>
          <p:nvPr/>
        </p:nvSpPr>
        <p:spPr>
          <a:xfrm>
            <a:off x="11723527" y="70828"/>
            <a:ext cx="468473" cy="369332"/>
          </a:xfrm>
          <a:prstGeom prst="rect">
            <a:avLst/>
          </a:prstGeom>
          <a:noFill/>
        </p:spPr>
        <p:txBody>
          <a:bodyPr wrap="square" rtlCol="0">
            <a:spAutoFit/>
          </a:bodyPr>
          <a:lstStyle/>
          <a:p>
            <a:pPr algn="ctr"/>
            <a:r>
              <a:rPr lang="en-US">
                <a:solidFill>
                  <a:schemeClr val="bg1"/>
                </a:solidFill>
              </a:rPr>
              <a:t>2</a:t>
            </a:r>
          </a:p>
        </p:txBody>
      </p:sp>
      <p:graphicFrame>
        <p:nvGraphicFramePr>
          <p:cNvPr id="19" name="Table 4">
            <a:extLst>
              <a:ext uri="{FF2B5EF4-FFF2-40B4-BE49-F238E27FC236}">
                <a16:creationId xmlns:a16="http://schemas.microsoft.com/office/drawing/2014/main" id="{7D69E511-6C2C-0C43-8F94-CB6FA8FBB5EB}"/>
              </a:ext>
            </a:extLst>
          </p:cNvPr>
          <p:cNvGraphicFramePr>
            <a:graphicFrameLocks noGrp="1"/>
          </p:cNvGraphicFramePr>
          <p:nvPr>
            <p:extLst>
              <p:ext uri="{D42A27DB-BD31-4B8C-83A1-F6EECF244321}">
                <p14:modId xmlns:p14="http://schemas.microsoft.com/office/powerpoint/2010/main" val="1965700820"/>
              </p:ext>
            </p:extLst>
          </p:nvPr>
        </p:nvGraphicFramePr>
        <p:xfrm>
          <a:off x="1644019" y="1147702"/>
          <a:ext cx="9640881" cy="370840"/>
        </p:xfrm>
        <a:graphic>
          <a:graphicData uri="http://schemas.openxmlformats.org/drawingml/2006/table">
            <a:tbl>
              <a:tblPr firstRow="1" bandRow="1">
                <a:tableStyleId>{5C22544A-7EE6-4342-B048-85BDC9FD1C3A}</a:tableStyleId>
              </a:tblPr>
              <a:tblGrid>
                <a:gridCol w="9640881">
                  <a:extLst>
                    <a:ext uri="{9D8B030D-6E8A-4147-A177-3AD203B41FA5}">
                      <a16:colId xmlns:a16="http://schemas.microsoft.com/office/drawing/2014/main" val="3581953509"/>
                    </a:ext>
                  </a:extLst>
                </a:gridCol>
              </a:tblGrid>
              <a:tr h="370840">
                <a:tc>
                  <a:txBody>
                    <a:bodyPr/>
                    <a:lstStyle/>
                    <a:p>
                      <a:r>
                        <a:rPr lang="en-US">
                          <a:solidFill>
                            <a:schemeClr val="accent1">
                              <a:lumMod val="75000"/>
                            </a:schemeClr>
                          </a:solidFill>
                        </a:rPr>
                        <a:t>Attendance Goal for 2021-22</a:t>
                      </a:r>
                      <a:r>
                        <a:rPr lang="en-US">
                          <a:solidFill>
                            <a:srgbClr val="C00000"/>
                          </a:solidFill>
                        </a:rPr>
                        <a:t>:  94%                                                          </a:t>
                      </a:r>
                      <a:r>
                        <a:rPr lang="en-US">
                          <a:solidFill>
                            <a:schemeClr val="accent1"/>
                          </a:solidFill>
                        </a:rPr>
                        <a:t>Chronic Abs</a:t>
                      </a:r>
                      <a:r>
                        <a:rPr lang="en-US">
                          <a:solidFill>
                            <a:srgbClr val="C00000"/>
                          </a:solidFill>
                        </a:rPr>
                        <a:t>: &lt;6%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863949"/>
                  </a:ext>
                </a:extLst>
              </a:tr>
            </a:tbl>
          </a:graphicData>
        </a:graphic>
      </p:graphicFrame>
      <p:pic>
        <p:nvPicPr>
          <p:cNvPr id="6" name="Picture 5">
            <a:extLst>
              <a:ext uri="{FF2B5EF4-FFF2-40B4-BE49-F238E27FC236}">
                <a16:creationId xmlns:a16="http://schemas.microsoft.com/office/drawing/2014/main" id="{BDFBF088-1EFE-4DAD-92A5-9299E08C2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7944" y="1518542"/>
            <a:ext cx="10076956" cy="794180"/>
          </a:xfrm>
          <a:prstGeom prst="rect">
            <a:avLst/>
          </a:prstGeom>
        </p:spPr>
      </p:pic>
    </p:spTree>
    <p:extLst>
      <p:ext uri="{BB962C8B-B14F-4D97-AF65-F5344CB8AC3E}">
        <p14:creationId xmlns:p14="http://schemas.microsoft.com/office/powerpoint/2010/main" val="146627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56DEDF-39BC-41B7-8CBB-B3B48DC2AE41}"/>
              </a:ext>
            </a:extLst>
          </p:cNvPr>
          <p:cNvSpPr/>
          <p:nvPr/>
        </p:nvSpPr>
        <p:spPr>
          <a:xfrm>
            <a:off x="1018571" y="2234522"/>
            <a:ext cx="10457969" cy="3754361"/>
          </a:xfrm>
          <a:prstGeom prst="rect">
            <a:avLst/>
          </a:prstGeom>
        </p:spPr>
        <p:txBody>
          <a:bodyPr wrap="square">
            <a:spAutoFit/>
          </a:bodyPr>
          <a:lstStyle/>
          <a:p>
            <a:pPr marL="342900" lvl="0" indent="-342900">
              <a:lnSpc>
                <a:spcPct val="107000"/>
              </a:lnSpc>
              <a:buFont typeface="Arial" panose="020B0604020202020204" pitchFamily="34" charset="0"/>
              <a:buChar char="•"/>
            </a:pPr>
            <a:r>
              <a:rPr lang="en-US" sz="3200" b="1" i="0" u="none" strike="noStrike">
                <a:solidFill>
                  <a:srgbClr val="555555"/>
                </a:solidFill>
                <a:effectLst/>
                <a:latin typeface="system-ui"/>
                <a:hlinkClick r:id="rId4"/>
              </a:rPr>
              <a:t>Annual measurable objective (AMO)</a:t>
            </a:r>
            <a:r>
              <a:rPr lang="en-US" sz="3200" b="0" i="0">
                <a:solidFill>
                  <a:srgbClr val="333333"/>
                </a:solidFill>
                <a:effectLst/>
                <a:latin typeface="system-ui"/>
              </a:rPr>
              <a:t> means the target used to determine student performance for NCLB. This law requires states to develop target annual measurable objectives that will determine whether a school, a district or the state as a whole is making adequate yearly progress toward the goals of having all students performing academically at an acceptable rate.</a:t>
            </a:r>
            <a:endParaRPr lang="en-US" sz="3200">
              <a:latin typeface="Roboto Condensed"/>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675E8E1-6399-4043-B413-2875E9683AB0}"/>
              </a:ext>
            </a:extLst>
          </p:cNvPr>
          <p:cNvSpPr txBox="1"/>
          <p:nvPr/>
        </p:nvSpPr>
        <p:spPr>
          <a:xfrm>
            <a:off x="455764" y="224154"/>
            <a:ext cx="5969286" cy="923330"/>
          </a:xfrm>
          <a:prstGeom prst="rect">
            <a:avLst/>
          </a:prstGeom>
          <a:noFill/>
        </p:spPr>
        <p:txBody>
          <a:bodyPr wrap="square" rtlCol="0">
            <a:spAutoFit/>
          </a:bodyPr>
          <a:lstStyle/>
          <a:p>
            <a:r>
              <a:rPr lang="en-US" sz="5400" b="1" u="sng">
                <a:solidFill>
                  <a:schemeClr val="bg1"/>
                </a:solidFill>
              </a:rPr>
              <a:t>GES AMOs – 21-22</a:t>
            </a:r>
          </a:p>
        </p:txBody>
      </p:sp>
    </p:spTree>
    <p:extLst>
      <p:ext uri="{BB962C8B-B14F-4D97-AF65-F5344CB8AC3E}">
        <p14:creationId xmlns:p14="http://schemas.microsoft.com/office/powerpoint/2010/main" val="417335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42E939-5428-F54B-BD38-036F0D8FCB47}"/>
              </a:ext>
            </a:extLst>
          </p:cNvPr>
          <p:cNvSpPr/>
          <p:nvPr/>
        </p:nvSpPr>
        <p:spPr>
          <a:xfrm>
            <a:off x="0" y="0"/>
            <a:ext cx="12192000" cy="1104405"/>
          </a:xfrm>
          <a:prstGeom prst="rect">
            <a:avLst/>
          </a:prstGeom>
          <a:gradFill flip="none" rotWithShape="1">
            <a:gsLst>
              <a:gs pos="0">
                <a:srgbClr val="D6090A">
                  <a:shade val="30000"/>
                  <a:satMod val="115000"/>
                </a:srgbClr>
              </a:gs>
              <a:gs pos="50000">
                <a:srgbClr val="D6090A">
                  <a:shade val="67500"/>
                  <a:satMod val="115000"/>
                </a:srgbClr>
              </a:gs>
              <a:gs pos="100000">
                <a:srgbClr val="D6090A">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A4ECD7-CE1E-8645-ADA8-0CA60E21B5A0}"/>
              </a:ext>
            </a:extLst>
          </p:cNvPr>
          <p:cNvPicPr>
            <a:picLocks noChangeAspect="1"/>
          </p:cNvPicPr>
          <p:nvPr/>
        </p:nvPicPr>
        <p:blipFill>
          <a:blip r:embed="rId3"/>
          <a:stretch>
            <a:fillRect/>
          </a:stretch>
        </p:blipFill>
        <p:spPr>
          <a:xfrm>
            <a:off x="223165" y="97829"/>
            <a:ext cx="904991" cy="908746"/>
          </a:xfrm>
          <a:prstGeom prst="rect">
            <a:avLst/>
          </a:prstGeom>
        </p:spPr>
      </p:pic>
      <p:sp>
        <p:nvSpPr>
          <p:cNvPr id="12" name="TextBox 11">
            <a:extLst>
              <a:ext uri="{FF2B5EF4-FFF2-40B4-BE49-F238E27FC236}">
                <a16:creationId xmlns:a16="http://schemas.microsoft.com/office/drawing/2014/main" id="{C8998931-C722-0A43-A1FD-03D32F7688C2}"/>
              </a:ext>
            </a:extLst>
          </p:cNvPr>
          <p:cNvSpPr txBox="1"/>
          <p:nvPr/>
        </p:nvSpPr>
        <p:spPr>
          <a:xfrm>
            <a:off x="11723527" y="70828"/>
            <a:ext cx="468473" cy="369332"/>
          </a:xfrm>
          <a:prstGeom prst="rect">
            <a:avLst/>
          </a:prstGeom>
          <a:noFill/>
        </p:spPr>
        <p:txBody>
          <a:bodyPr wrap="square" rtlCol="0">
            <a:spAutoFit/>
          </a:bodyPr>
          <a:lstStyle/>
          <a:p>
            <a:pPr algn="ctr"/>
            <a:r>
              <a:rPr lang="en-US">
                <a:solidFill>
                  <a:schemeClr val="bg1"/>
                </a:solidFill>
              </a:rPr>
              <a:t>5</a:t>
            </a:r>
          </a:p>
        </p:txBody>
      </p:sp>
      <p:sp>
        <p:nvSpPr>
          <p:cNvPr id="17" name="TextBox 16">
            <a:extLst>
              <a:ext uri="{FF2B5EF4-FFF2-40B4-BE49-F238E27FC236}">
                <a16:creationId xmlns:a16="http://schemas.microsoft.com/office/drawing/2014/main" id="{4F58C53F-5D42-C640-9373-6589D4C4C316}"/>
              </a:ext>
            </a:extLst>
          </p:cNvPr>
          <p:cNvSpPr txBox="1"/>
          <p:nvPr/>
        </p:nvSpPr>
        <p:spPr>
          <a:xfrm>
            <a:off x="644053" y="259814"/>
            <a:ext cx="1154794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a:solidFill>
                  <a:schemeClr val="bg1"/>
                </a:solidFill>
                <a:effectLst>
                  <a:outerShdw blurRad="50800" dist="38100" dir="2700000" algn="tl" rotWithShape="0">
                    <a:prstClr val="black">
                      <a:alpha val="0"/>
                    </a:prstClr>
                  </a:outerShdw>
                </a:effectLst>
                <a:latin typeface="Century Gothic" panose="020B0502020202020204" pitchFamily="34" charset="0"/>
              </a:rPr>
              <a:t>~ ELA</a:t>
            </a:r>
            <a:r>
              <a:rPr lang="en-US" sz="3200" b="1" kern="0">
                <a:solidFill>
                  <a:srgbClr val="FFFF00"/>
                </a:solidFill>
                <a:effectLst>
                  <a:outerShdw blurRad="50800" dist="38100" dir="2700000" algn="tl" rotWithShape="0">
                    <a:prstClr val="black">
                      <a:alpha val="0"/>
                    </a:prstClr>
                  </a:outerShdw>
                </a:effectLst>
                <a:latin typeface="Century Gothic" panose="020B0502020202020204" pitchFamily="34" charset="0"/>
              </a:rPr>
              <a:t> Academic Progress/Goals ~ </a:t>
            </a:r>
            <a:endParaRPr kumimoji="0" lang="en-US" sz="3200" b="1" i="0" u="none" strike="noStrike" kern="0" cap="none" spc="0" normalizeH="0" baseline="0" noProof="0">
              <a:ln>
                <a:noFill/>
              </a:ln>
              <a:solidFill>
                <a:srgbClr val="FFFF00"/>
              </a:solidFill>
              <a:effectLst>
                <a:outerShdw blurRad="50800" dist="38100" dir="2700000" algn="tl" rotWithShape="0">
                  <a:prstClr val="black">
                    <a:alpha val="0"/>
                  </a:prstClr>
                </a:outerShdw>
              </a:effectLst>
              <a:uLnTx/>
              <a:uFillTx/>
              <a:latin typeface="Century Gothic" panose="020B0502020202020204" pitchFamily="34" charset="0"/>
            </a:endParaRPr>
          </a:p>
        </p:txBody>
      </p:sp>
      <p:graphicFrame>
        <p:nvGraphicFramePr>
          <p:cNvPr id="19" name="Table 4">
            <a:extLst>
              <a:ext uri="{FF2B5EF4-FFF2-40B4-BE49-F238E27FC236}">
                <a16:creationId xmlns:a16="http://schemas.microsoft.com/office/drawing/2014/main" id="{493F823F-A98E-9642-BB96-10AAE5B92A5D}"/>
              </a:ext>
            </a:extLst>
          </p:cNvPr>
          <p:cNvGraphicFramePr>
            <a:graphicFrameLocks noGrp="1"/>
          </p:cNvGraphicFramePr>
          <p:nvPr>
            <p:extLst>
              <p:ext uri="{D42A27DB-BD31-4B8C-83A1-F6EECF244321}">
                <p14:modId xmlns:p14="http://schemas.microsoft.com/office/powerpoint/2010/main" val="1449527046"/>
              </p:ext>
            </p:extLst>
          </p:nvPr>
        </p:nvGraphicFramePr>
        <p:xfrm>
          <a:off x="1175683" y="1206915"/>
          <a:ext cx="9506918" cy="579120"/>
        </p:xfrm>
        <a:graphic>
          <a:graphicData uri="http://schemas.openxmlformats.org/drawingml/2006/table">
            <a:tbl>
              <a:tblPr firstRow="1" bandRow="1">
                <a:tableStyleId>{5C22544A-7EE6-4342-B048-85BDC9FD1C3A}</a:tableStyleId>
              </a:tblPr>
              <a:tblGrid>
                <a:gridCol w="9506918">
                  <a:extLst>
                    <a:ext uri="{9D8B030D-6E8A-4147-A177-3AD203B41FA5}">
                      <a16:colId xmlns:a16="http://schemas.microsoft.com/office/drawing/2014/main" val="3581953509"/>
                    </a:ext>
                  </a:extLst>
                </a:gridCol>
              </a:tblGrid>
              <a:tr h="515586">
                <a:tc>
                  <a:txBody>
                    <a:bodyPr/>
                    <a:lstStyle/>
                    <a:p>
                      <a:r>
                        <a:rPr lang="en-US" sz="3200">
                          <a:solidFill>
                            <a:schemeClr val="accent1">
                              <a:lumMod val="75000"/>
                            </a:schemeClr>
                          </a:solidFill>
                        </a:rPr>
                        <a:t>AMO for 2021-22</a:t>
                      </a:r>
                      <a:r>
                        <a:rPr lang="en-US" sz="3200">
                          <a:solidFill>
                            <a:srgbClr val="C00000"/>
                          </a:solidFill>
                        </a:rPr>
                        <a:t>-  32.9%               </a:t>
                      </a:r>
                      <a:r>
                        <a:rPr lang="en-US" sz="3200">
                          <a:solidFill>
                            <a:schemeClr val="accent1"/>
                          </a:solidFill>
                        </a:rPr>
                        <a:t>Double AMO </a:t>
                      </a:r>
                      <a:r>
                        <a:rPr lang="en-US" sz="3200">
                          <a:solidFill>
                            <a:srgbClr val="C00000"/>
                          </a:solidFill>
                        </a:rPr>
                        <a:t>– 37.4%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47863949"/>
                  </a:ext>
                </a:extLst>
              </a:tr>
            </a:tbl>
          </a:graphicData>
        </a:graphic>
      </p:graphicFrame>
      <p:pic>
        <p:nvPicPr>
          <p:cNvPr id="21" name="table">
            <a:extLst>
              <a:ext uri="{FF2B5EF4-FFF2-40B4-BE49-F238E27FC236}">
                <a16:creationId xmlns:a16="http://schemas.microsoft.com/office/drawing/2014/main" id="{C930F462-60C2-4924-8B1B-1102BA538D70}"/>
              </a:ext>
            </a:extLst>
          </p:cNvPr>
          <p:cNvPicPr>
            <a:picLocks noChangeAspect="1"/>
          </p:cNvPicPr>
          <p:nvPr/>
        </p:nvPicPr>
        <p:blipFill>
          <a:blip r:embed="rId4"/>
          <a:stretch>
            <a:fillRect/>
          </a:stretch>
        </p:blipFill>
        <p:spPr>
          <a:xfrm>
            <a:off x="3033399" y="1888545"/>
            <a:ext cx="6083224" cy="4871626"/>
          </a:xfrm>
          <a:prstGeom prst="rect">
            <a:avLst/>
          </a:prstGeom>
        </p:spPr>
      </p:pic>
    </p:spTree>
    <p:extLst>
      <p:ext uri="{BB962C8B-B14F-4D97-AF65-F5344CB8AC3E}">
        <p14:creationId xmlns:p14="http://schemas.microsoft.com/office/powerpoint/2010/main" val="167839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42E939-5428-F54B-BD38-036F0D8FCB47}"/>
              </a:ext>
            </a:extLst>
          </p:cNvPr>
          <p:cNvSpPr/>
          <p:nvPr/>
        </p:nvSpPr>
        <p:spPr>
          <a:xfrm>
            <a:off x="0" y="0"/>
            <a:ext cx="12192000" cy="1104405"/>
          </a:xfrm>
          <a:prstGeom prst="rect">
            <a:avLst/>
          </a:prstGeom>
          <a:gradFill flip="none" rotWithShape="1">
            <a:gsLst>
              <a:gs pos="0">
                <a:srgbClr val="B40104">
                  <a:shade val="30000"/>
                  <a:satMod val="115000"/>
                </a:srgbClr>
              </a:gs>
              <a:gs pos="50000">
                <a:srgbClr val="B40104">
                  <a:shade val="67500"/>
                  <a:satMod val="115000"/>
                </a:srgbClr>
              </a:gs>
              <a:gs pos="100000">
                <a:srgbClr val="B40104">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A4ECD7-CE1E-8645-ADA8-0CA60E21B5A0}"/>
              </a:ext>
            </a:extLst>
          </p:cNvPr>
          <p:cNvPicPr>
            <a:picLocks noChangeAspect="1"/>
          </p:cNvPicPr>
          <p:nvPr/>
        </p:nvPicPr>
        <p:blipFill>
          <a:blip r:embed="rId2"/>
          <a:stretch>
            <a:fillRect/>
          </a:stretch>
        </p:blipFill>
        <p:spPr>
          <a:xfrm>
            <a:off x="223165" y="97829"/>
            <a:ext cx="904991" cy="908746"/>
          </a:xfrm>
          <a:prstGeom prst="rect">
            <a:avLst/>
          </a:prstGeom>
        </p:spPr>
      </p:pic>
      <p:sp>
        <p:nvSpPr>
          <p:cNvPr id="12" name="TextBox 11">
            <a:extLst>
              <a:ext uri="{FF2B5EF4-FFF2-40B4-BE49-F238E27FC236}">
                <a16:creationId xmlns:a16="http://schemas.microsoft.com/office/drawing/2014/main" id="{C8998931-C722-0A43-A1FD-03D32F7688C2}"/>
              </a:ext>
            </a:extLst>
          </p:cNvPr>
          <p:cNvSpPr txBox="1"/>
          <p:nvPr/>
        </p:nvSpPr>
        <p:spPr>
          <a:xfrm>
            <a:off x="11723527" y="70828"/>
            <a:ext cx="468473" cy="369332"/>
          </a:xfrm>
          <a:prstGeom prst="rect">
            <a:avLst/>
          </a:prstGeom>
          <a:noFill/>
        </p:spPr>
        <p:txBody>
          <a:bodyPr wrap="square" rtlCol="0">
            <a:spAutoFit/>
          </a:bodyPr>
          <a:lstStyle/>
          <a:p>
            <a:pPr algn="ctr"/>
            <a:r>
              <a:rPr lang="en-US">
                <a:solidFill>
                  <a:schemeClr val="bg1"/>
                </a:solidFill>
              </a:rPr>
              <a:t>8</a:t>
            </a:r>
          </a:p>
        </p:txBody>
      </p:sp>
      <p:sp>
        <p:nvSpPr>
          <p:cNvPr id="17" name="TextBox 16">
            <a:extLst>
              <a:ext uri="{FF2B5EF4-FFF2-40B4-BE49-F238E27FC236}">
                <a16:creationId xmlns:a16="http://schemas.microsoft.com/office/drawing/2014/main" id="{CA734609-E25C-DD41-A3EE-C55B9188405D}"/>
              </a:ext>
            </a:extLst>
          </p:cNvPr>
          <p:cNvSpPr txBox="1"/>
          <p:nvPr/>
        </p:nvSpPr>
        <p:spPr>
          <a:xfrm>
            <a:off x="701824" y="278668"/>
            <a:ext cx="11063844" cy="553998"/>
          </a:xfrm>
          <a:prstGeom prst="rect">
            <a:avLst/>
          </a:prstGeom>
          <a:noFill/>
        </p:spPr>
        <p:txBody>
          <a:bodyPr wrap="square" rtlCol="0">
            <a:spAutoFit/>
          </a:bodyPr>
          <a:lstStyle/>
          <a:p>
            <a:pPr lvl="0" algn="ctr">
              <a:defRPr/>
            </a:pPr>
            <a:r>
              <a:rPr lang="en-US" sz="3000" b="1" kern="0">
                <a:solidFill>
                  <a:schemeClr val="bg1"/>
                </a:solidFill>
                <a:effectLst>
                  <a:outerShdw blurRad="50800" dist="38100" dir="2700000" algn="tl" rotWithShape="0">
                    <a:prstClr val="black">
                      <a:alpha val="0"/>
                    </a:prstClr>
                  </a:outerShdw>
                </a:effectLst>
                <a:latin typeface="Century Gothic" panose="020B0502020202020204" pitchFamily="34" charset="0"/>
              </a:rPr>
              <a:t>~ MATH</a:t>
            </a:r>
            <a:r>
              <a:rPr lang="en-US" sz="3000" b="1" kern="0">
                <a:solidFill>
                  <a:srgbClr val="FFFF00"/>
                </a:solidFill>
                <a:effectLst>
                  <a:outerShdw blurRad="50800" dist="38100" dir="2700000" algn="tl" rotWithShape="0">
                    <a:prstClr val="black">
                      <a:alpha val="0"/>
                    </a:prstClr>
                  </a:outerShdw>
                </a:effectLst>
                <a:latin typeface="Century Gothic" panose="020B0502020202020204" pitchFamily="34" charset="0"/>
              </a:rPr>
              <a:t> Academic Progress/Goals </a:t>
            </a:r>
            <a:r>
              <a:rPr lang="en-US" sz="3000" b="1" kern="0">
                <a:solidFill>
                  <a:srgbClr val="FFC000"/>
                </a:solidFill>
                <a:effectLst>
                  <a:outerShdw blurRad="50800" dist="38100" dir="2700000" algn="tl" rotWithShape="0">
                    <a:prstClr val="black">
                      <a:alpha val="0"/>
                    </a:prstClr>
                  </a:outerShdw>
                </a:effectLst>
                <a:latin typeface="Century Gothic" panose="020B0502020202020204" pitchFamily="34" charset="0"/>
              </a:rPr>
              <a:t>~</a:t>
            </a:r>
            <a:endParaRPr lang="en-US" sz="3000" b="1" kern="0">
              <a:solidFill>
                <a:srgbClr val="FFFF00"/>
              </a:solidFill>
              <a:effectLst>
                <a:outerShdw blurRad="50800" dist="38100" dir="2700000" algn="tl" rotWithShape="0">
                  <a:prstClr val="black">
                    <a:alpha val="0"/>
                  </a:prstClr>
                </a:outerShdw>
              </a:effectLst>
              <a:latin typeface="Century Gothic" panose="020B0502020202020204" pitchFamily="34" charset="0"/>
            </a:endParaRPr>
          </a:p>
        </p:txBody>
      </p:sp>
      <p:graphicFrame>
        <p:nvGraphicFramePr>
          <p:cNvPr id="18" name="Table 4">
            <a:extLst>
              <a:ext uri="{FF2B5EF4-FFF2-40B4-BE49-F238E27FC236}">
                <a16:creationId xmlns:a16="http://schemas.microsoft.com/office/drawing/2014/main" id="{DF8F488B-49FF-0940-8E81-2C79F70CB2E2}"/>
              </a:ext>
            </a:extLst>
          </p:cNvPr>
          <p:cNvGraphicFramePr>
            <a:graphicFrameLocks noGrp="1"/>
          </p:cNvGraphicFramePr>
          <p:nvPr>
            <p:extLst>
              <p:ext uri="{D42A27DB-BD31-4B8C-83A1-F6EECF244321}">
                <p14:modId xmlns:p14="http://schemas.microsoft.com/office/powerpoint/2010/main" val="2180654781"/>
              </p:ext>
            </p:extLst>
          </p:nvPr>
        </p:nvGraphicFramePr>
        <p:xfrm>
          <a:off x="886484" y="1091882"/>
          <a:ext cx="10313934" cy="579120"/>
        </p:xfrm>
        <a:graphic>
          <a:graphicData uri="http://schemas.openxmlformats.org/drawingml/2006/table">
            <a:tbl>
              <a:tblPr firstRow="1" bandRow="1">
                <a:tableStyleId>{5C22544A-7EE6-4342-B048-85BDC9FD1C3A}</a:tableStyleId>
              </a:tblPr>
              <a:tblGrid>
                <a:gridCol w="10313934">
                  <a:extLst>
                    <a:ext uri="{9D8B030D-6E8A-4147-A177-3AD203B41FA5}">
                      <a16:colId xmlns:a16="http://schemas.microsoft.com/office/drawing/2014/main" val="3581953509"/>
                    </a:ext>
                  </a:extLst>
                </a:gridCol>
              </a:tblGrid>
              <a:tr h="571751">
                <a:tc>
                  <a:txBody>
                    <a:bodyPr/>
                    <a:lstStyle/>
                    <a:p>
                      <a:r>
                        <a:rPr lang="en-US" sz="3200">
                          <a:solidFill>
                            <a:schemeClr val="accent1">
                              <a:lumMod val="75000"/>
                            </a:schemeClr>
                          </a:solidFill>
                        </a:rPr>
                        <a:t>        AMO for 2021-22</a:t>
                      </a:r>
                      <a:r>
                        <a:rPr lang="en-US" sz="3200">
                          <a:solidFill>
                            <a:schemeClr val="accent1"/>
                          </a:solidFill>
                        </a:rPr>
                        <a:t>:</a:t>
                      </a:r>
                      <a:r>
                        <a:rPr lang="en-US" sz="3200">
                          <a:solidFill>
                            <a:srgbClr val="C00000"/>
                          </a:solidFill>
                        </a:rPr>
                        <a:t> 26.3%          </a:t>
                      </a:r>
                      <a:r>
                        <a:rPr lang="en-US" sz="3200">
                          <a:solidFill>
                            <a:schemeClr val="accent1"/>
                          </a:solidFill>
                        </a:rPr>
                        <a:t>Double AMO: </a:t>
                      </a:r>
                      <a:r>
                        <a:rPr lang="en-US" sz="3200">
                          <a:solidFill>
                            <a:srgbClr val="C00000"/>
                          </a:solidFill>
                        </a:rPr>
                        <a:t>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47863949"/>
                  </a:ext>
                </a:extLst>
              </a:tr>
            </a:tbl>
          </a:graphicData>
        </a:graphic>
      </p:graphicFrame>
      <p:pic>
        <p:nvPicPr>
          <p:cNvPr id="27" name="Picture 26" descr="Table&#10;&#10;Description automatically generated">
            <a:extLst>
              <a:ext uri="{FF2B5EF4-FFF2-40B4-BE49-F238E27FC236}">
                <a16:creationId xmlns:a16="http://schemas.microsoft.com/office/drawing/2014/main" id="{50BADADE-9445-4EA5-8F89-167E7B18B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384" y="1756309"/>
            <a:ext cx="5754696" cy="5027605"/>
          </a:xfrm>
          <a:prstGeom prst="rect">
            <a:avLst/>
          </a:prstGeom>
        </p:spPr>
      </p:pic>
    </p:spTree>
    <p:extLst>
      <p:ext uri="{BB962C8B-B14F-4D97-AF65-F5344CB8AC3E}">
        <p14:creationId xmlns:p14="http://schemas.microsoft.com/office/powerpoint/2010/main" val="131149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42E939-5428-F54B-BD38-036F0D8FCB47}"/>
              </a:ext>
            </a:extLst>
          </p:cNvPr>
          <p:cNvSpPr/>
          <p:nvPr/>
        </p:nvSpPr>
        <p:spPr>
          <a:xfrm>
            <a:off x="0" y="0"/>
            <a:ext cx="12192000" cy="1104405"/>
          </a:xfrm>
          <a:prstGeom prst="rect">
            <a:avLst/>
          </a:prstGeom>
          <a:gradFill flip="none" rotWithShape="1">
            <a:gsLst>
              <a:gs pos="0">
                <a:srgbClr val="8A0106">
                  <a:shade val="30000"/>
                  <a:satMod val="115000"/>
                </a:srgbClr>
              </a:gs>
              <a:gs pos="50000">
                <a:srgbClr val="8A0106">
                  <a:shade val="67500"/>
                  <a:satMod val="115000"/>
                </a:srgbClr>
              </a:gs>
              <a:gs pos="100000">
                <a:srgbClr val="8A0106">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A4ECD7-CE1E-8645-ADA8-0CA60E21B5A0}"/>
              </a:ext>
            </a:extLst>
          </p:cNvPr>
          <p:cNvPicPr>
            <a:picLocks noChangeAspect="1"/>
          </p:cNvPicPr>
          <p:nvPr/>
        </p:nvPicPr>
        <p:blipFill>
          <a:blip r:embed="rId2"/>
          <a:stretch>
            <a:fillRect/>
          </a:stretch>
        </p:blipFill>
        <p:spPr>
          <a:xfrm>
            <a:off x="223165" y="97829"/>
            <a:ext cx="904991" cy="908746"/>
          </a:xfrm>
          <a:prstGeom prst="rect">
            <a:avLst/>
          </a:prstGeom>
        </p:spPr>
      </p:pic>
      <p:sp>
        <p:nvSpPr>
          <p:cNvPr id="12" name="TextBox 11">
            <a:extLst>
              <a:ext uri="{FF2B5EF4-FFF2-40B4-BE49-F238E27FC236}">
                <a16:creationId xmlns:a16="http://schemas.microsoft.com/office/drawing/2014/main" id="{C8998931-C722-0A43-A1FD-03D32F7688C2}"/>
              </a:ext>
            </a:extLst>
          </p:cNvPr>
          <p:cNvSpPr txBox="1"/>
          <p:nvPr/>
        </p:nvSpPr>
        <p:spPr>
          <a:xfrm>
            <a:off x="11723527" y="70828"/>
            <a:ext cx="468473" cy="369332"/>
          </a:xfrm>
          <a:prstGeom prst="rect">
            <a:avLst/>
          </a:prstGeom>
          <a:noFill/>
        </p:spPr>
        <p:txBody>
          <a:bodyPr wrap="square" rtlCol="0">
            <a:spAutoFit/>
          </a:bodyPr>
          <a:lstStyle/>
          <a:p>
            <a:pPr algn="ctr"/>
            <a:r>
              <a:rPr lang="en-US">
                <a:solidFill>
                  <a:schemeClr val="bg1"/>
                </a:solidFill>
              </a:rPr>
              <a:t>11</a:t>
            </a:r>
          </a:p>
        </p:txBody>
      </p:sp>
      <p:sp>
        <p:nvSpPr>
          <p:cNvPr id="17" name="TextBox 16">
            <a:extLst>
              <a:ext uri="{FF2B5EF4-FFF2-40B4-BE49-F238E27FC236}">
                <a16:creationId xmlns:a16="http://schemas.microsoft.com/office/drawing/2014/main" id="{6115904A-8AD1-0045-88C3-64D064C7E8BF}"/>
              </a:ext>
            </a:extLst>
          </p:cNvPr>
          <p:cNvSpPr txBox="1"/>
          <p:nvPr/>
        </p:nvSpPr>
        <p:spPr>
          <a:xfrm>
            <a:off x="843606" y="260990"/>
            <a:ext cx="11063844" cy="553998"/>
          </a:xfrm>
          <a:prstGeom prst="rect">
            <a:avLst/>
          </a:prstGeom>
          <a:noFill/>
        </p:spPr>
        <p:txBody>
          <a:bodyPr wrap="square" rtlCol="0">
            <a:spAutoFit/>
          </a:bodyPr>
          <a:lstStyle/>
          <a:p>
            <a:pPr lvl="0" algn="ctr">
              <a:defRPr/>
            </a:pPr>
            <a:r>
              <a:rPr lang="en-US" sz="3000" b="1" kern="0">
                <a:solidFill>
                  <a:schemeClr val="bg1"/>
                </a:solidFill>
                <a:effectLst>
                  <a:outerShdw blurRad="50800" dist="38100" dir="2700000" algn="tl" rotWithShape="0">
                    <a:prstClr val="black">
                      <a:alpha val="0"/>
                    </a:prstClr>
                  </a:outerShdw>
                </a:effectLst>
                <a:latin typeface="Century Gothic" panose="020B0502020202020204" pitchFamily="34" charset="0"/>
              </a:rPr>
              <a:t>~ SCIENCE</a:t>
            </a:r>
            <a:r>
              <a:rPr lang="en-US" sz="3000" b="1" kern="0">
                <a:solidFill>
                  <a:srgbClr val="FFFF00"/>
                </a:solidFill>
                <a:effectLst>
                  <a:outerShdw blurRad="50800" dist="38100" dir="2700000" algn="tl" rotWithShape="0">
                    <a:prstClr val="black">
                      <a:alpha val="0"/>
                    </a:prstClr>
                  </a:outerShdw>
                </a:effectLst>
                <a:latin typeface="Century Gothic" panose="020B0502020202020204" pitchFamily="34" charset="0"/>
              </a:rPr>
              <a:t> Academic Progress </a:t>
            </a:r>
            <a:r>
              <a:rPr lang="en-US" sz="3000" b="1" kern="0">
                <a:solidFill>
                  <a:srgbClr val="FFC000"/>
                </a:solidFill>
                <a:effectLst>
                  <a:outerShdw blurRad="50800" dist="38100" dir="2700000" algn="tl" rotWithShape="0">
                    <a:prstClr val="black">
                      <a:alpha val="0"/>
                    </a:prstClr>
                  </a:outerShdw>
                </a:effectLst>
                <a:latin typeface="Century Gothic" panose="020B0502020202020204" pitchFamily="34" charset="0"/>
              </a:rPr>
              <a:t>~ </a:t>
            </a:r>
            <a:endParaRPr lang="en-US" sz="3000" b="1" kern="0">
              <a:solidFill>
                <a:srgbClr val="FFFF00"/>
              </a:solidFill>
              <a:effectLst>
                <a:outerShdw blurRad="50800" dist="38100" dir="2700000" algn="tl" rotWithShape="0">
                  <a:prstClr val="black">
                    <a:alpha val="0"/>
                  </a:prstClr>
                </a:outerShdw>
              </a:effectLst>
              <a:latin typeface="Century Gothic" panose="020B0502020202020204" pitchFamily="34" charset="0"/>
            </a:endParaRPr>
          </a:p>
        </p:txBody>
      </p:sp>
      <p:graphicFrame>
        <p:nvGraphicFramePr>
          <p:cNvPr id="18" name="Table 4">
            <a:extLst>
              <a:ext uri="{FF2B5EF4-FFF2-40B4-BE49-F238E27FC236}">
                <a16:creationId xmlns:a16="http://schemas.microsoft.com/office/drawing/2014/main" id="{031E6A99-7AF2-FB46-B8F2-A2C5FF5AB411}"/>
              </a:ext>
            </a:extLst>
          </p:cNvPr>
          <p:cNvGraphicFramePr>
            <a:graphicFrameLocks noGrp="1"/>
          </p:cNvGraphicFramePr>
          <p:nvPr>
            <p:extLst>
              <p:ext uri="{D42A27DB-BD31-4B8C-83A1-F6EECF244321}">
                <p14:modId xmlns:p14="http://schemas.microsoft.com/office/powerpoint/2010/main" val="2655300905"/>
              </p:ext>
            </p:extLst>
          </p:nvPr>
        </p:nvGraphicFramePr>
        <p:xfrm>
          <a:off x="1291244" y="1104405"/>
          <a:ext cx="9299171" cy="579120"/>
        </p:xfrm>
        <a:graphic>
          <a:graphicData uri="http://schemas.openxmlformats.org/drawingml/2006/table">
            <a:tbl>
              <a:tblPr firstRow="1" bandRow="1">
                <a:tableStyleId>{5C22544A-7EE6-4342-B048-85BDC9FD1C3A}</a:tableStyleId>
              </a:tblPr>
              <a:tblGrid>
                <a:gridCol w="9299171">
                  <a:extLst>
                    <a:ext uri="{9D8B030D-6E8A-4147-A177-3AD203B41FA5}">
                      <a16:colId xmlns:a16="http://schemas.microsoft.com/office/drawing/2014/main" val="3581953509"/>
                    </a:ext>
                  </a:extLst>
                </a:gridCol>
              </a:tblGrid>
              <a:tr h="576117">
                <a:tc>
                  <a:txBody>
                    <a:bodyPr/>
                    <a:lstStyle/>
                    <a:p>
                      <a:r>
                        <a:rPr lang="en-US" sz="3200">
                          <a:solidFill>
                            <a:schemeClr val="accent1">
                              <a:lumMod val="75000"/>
                            </a:schemeClr>
                          </a:solidFill>
                        </a:rPr>
                        <a:t>AMO for 2021-22</a:t>
                      </a:r>
                      <a:r>
                        <a:rPr lang="en-US" sz="3200">
                          <a:solidFill>
                            <a:srgbClr val="C00000"/>
                          </a:solidFill>
                        </a:rPr>
                        <a:t>:  34.4%             </a:t>
                      </a:r>
                      <a:r>
                        <a:rPr lang="en-US" sz="3200">
                          <a:solidFill>
                            <a:schemeClr val="accent1"/>
                          </a:solidFill>
                        </a:rPr>
                        <a:t>Double AMO:</a:t>
                      </a:r>
                      <a:r>
                        <a:rPr lang="en-US" sz="3200">
                          <a:solidFill>
                            <a:srgbClr val="C00000"/>
                          </a:solidFill>
                        </a:rPr>
                        <a:t> 38.7 %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47863949"/>
                  </a:ext>
                </a:extLst>
              </a:tr>
            </a:tbl>
          </a:graphicData>
        </a:graphic>
      </p:graphicFrame>
      <p:graphicFrame>
        <p:nvGraphicFramePr>
          <p:cNvPr id="19" name="Table 6">
            <a:extLst>
              <a:ext uri="{FF2B5EF4-FFF2-40B4-BE49-F238E27FC236}">
                <a16:creationId xmlns:a16="http://schemas.microsoft.com/office/drawing/2014/main" id="{1724864B-0E6F-44BE-8B8C-2653C671A816}"/>
              </a:ext>
            </a:extLst>
          </p:cNvPr>
          <p:cNvGraphicFramePr>
            <a:graphicFrameLocks noGrp="1"/>
          </p:cNvGraphicFramePr>
          <p:nvPr>
            <p:extLst>
              <p:ext uri="{D42A27DB-BD31-4B8C-83A1-F6EECF244321}">
                <p14:modId xmlns:p14="http://schemas.microsoft.com/office/powerpoint/2010/main" val="1474376457"/>
              </p:ext>
            </p:extLst>
          </p:nvPr>
        </p:nvGraphicFramePr>
        <p:xfrm>
          <a:off x="2951267" y="1735717"/>
          <a:ext cx="6033945" cy="5026462"/>
        </p:xfrm>
        <a:graphic>
          <a:graphicData uri="http://schemas.openxmlformats.org/drawingml/2006/table">
            <a:tbl>
              <a:tblPr firstRow="1" bandRow="1">
                <a:tableStyleId>{5C22544A-7EE6-4342-B048-85BDC9FD1C3A}</a:tableStyleId>
              </a:tblPr>
              <a:tblGrid>
                <a:gridCol w="1242096">
                  <a:extLst>
                    <a:ext uri="{9D8B030D-6E8A-4147-A177-3AD203B41FA5}">
                      <a16:colId xmlns:a16="http://schemas.microsoft.com/office/drawing/2014/main" val="1408863723"/>
                    </a:ext>
                  </a:extLst>
                </a:gridCol>
                <a:gridCol w="2402455">
                  <a:extLst>
                    <a:ext uri="{9D8B030D-6E8A-4147-A177-3AD203B41FA5}">
                      <a16:colId xmlns:a16="http://schemas.microsoft.com/office/drawing/2014/main" val="2009879309"/>
                    </a:ext>
                  </a:extLst>
                </a:gridCol>
                <a:gridCol w="2389394">
                  <a:extLst>
                    <a:ext uri="{9D8B030D-6E8A-4147-A177-3AD203B41FA5}">
                      <a16:colId xmlns:a16="http://schemas.microsoft.com/office/drawing/2014/main" val="3497037880"/>
                    </a:ext>
                  </a:extLst>
                </a:gridCol>
              </a:tblGrid>
              <a:tr h="638692">
                <a:tc gridSpan="3">
                  <a:txBody>
                    <a:bodyPr/>
                    <a:lstStyle/>
                    <a:p>
                      <a:pPr algn="ctr"/>
                      <a:r>
                        <a:rPr lang="en-US"/>
                        <a:t>GES SCIENCE</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6973891"/>
                  </a:ext>
                </a:extLst>
              </a:tr>
              <a:tr h="1252601">
                <a:tc>
                  <a:txBody>
                    <a:bodyPr/>
                    <a:lstStyle/>
                    <a:p>
                      <a:pPr algn="ctr"/>
                      <a:endParaRPr lang="en-US"/>
                    </a:p>
                  </a:txBody>
                  <a:tcPr anchor="ctr"/>
                </a:tc>
                <a:tc>
                  <a:txBody>
                    <a:bodyPr/>
                    <a:lstStyle/>
                    <a:p>
                      <a:pPr algn="ctr"/>
                      <a:r>
                        <a:rPr lang="en-US" sz="1200"/>
                        <a:t>2021-2022</a:t>
                      </a:r>
                    </a:p>
                    <a:p>
                      <a:pPr algn="ctr"/>
                      <a:r>
                        <a:rPr lang="en-US" sz="1000"/>
                        <a:t>AMO</a:t>
                      </a:r>
                    </a:p>
                  </a:txBody>
                  <a:tcPr anchor="ctr"/>
                </a:tc>
                <a:tc>
                  <a:txBody>
                    <a:bodyPr/>
                    <a:lstStyle/>
                    <a:p>
                      <a:pPr algn="ctr"/>
                      <a:r>
                        <a:rPr lang="en-US" sz="1200"/>
                        <a:t>2021-2022</a:t>
                      </a:r>
                    </a:p>
                    <a:p>
                      <a:pPr algn="ctr"/>
                      <a:r>
                        <a:rPr lang="en-US" sz="1000"/>
                        <a:t>Double AMO</a:t>
                      </a:r>
                    </a:p>
                  </a:txBody>
                  <a:tcPr anchor="ctr"/>
                </a:tc>
                <a:extLst>
                  <a:ext uri="{0D108BD9-81ED-4DB2-BD59-A6C34878D82A}">
                    <a16:rowId xmlns:a16="http://schemas.microsoft.com/office/drawing/2014/main" val="39251937"/>
                  </a:ext>
                </a:extLst>
              </a:tr>
              <a:tr h="811747">
                <a:tc>
                  <a:txBody>
                    <a:bodyPr/>
                    <a:lstStyle/>
                    <a:p>
                      <a:pPr algn="ctr"/>
                      <a:r>
                        <a:rPr lang="en-US" sz="1000"/>
                        <a:t>School</a:t>
                      </a:r>
                    </a:p>
                  </a:txBody>
                  <a:tcPr anchor="ctr"/>
                </a:tc>
                <a:tc>
                  <a:txBody>
                    <a:bodyPr/>
                    <a:lstStyle/>
                    <a:p>
                      <a:pPr algn="ctr"/>
                      <a:r>
                        <a:rPr lang="en-US" sz="1200"/>
                        <a:t>34.3</a:t>
                      </a:r>
                    </a:p>
                  </a:txBody>
                  <a:tcPr anchor="ctr"/>
                </a:tc>
                <a:tc>
                  <a:txBody>
                    <a:bodyPr/>
                    <a:lstStyle/>
                    <a:p>
                      <a:pPr algn="ctr"/>
                      <a:r>
                        <a:rPr lang="en-US" sz="1200"/>
                        <a:t>38.7</a:t>
                      </a:r>
                    </a:p>
                  </a:txBody>
                  <a:tcPr anchor="ctr"/>
                </a:tc>
                <a:extLst>
                  <a:ext uri="{0D108BD9-81ED-4DB2-BD59-A6C34878D82A}">
                    <a16:rowId xmlns:a16="http://schemas.microsoft.com/office/drawing/2014/main" val="1619074333"/>
                  </a:ext>
                </a:extLst>
              </a:tr>
              <a:tr h="774474">
                <a:tc>
                  <a:txBody>
                    <a:bodyPr/>
                    <a:lstStyle/>
                    <a:p>
                      <a:pPr algn="ctr"/>
                      <a:r>
                        <a:rPr lang="en-US"/>
                        <a:t>3</a:t>
                      </a:r>
                      <a:r>
                        <a:rPr lang="en-US" baseline="30000"/>
                        <a:t>rd</a:t>
                      </a:r>
                      <a:r>
                        <a:rPr lang="en-US"/>
                        <a:t> </a:t>
                      </a:r>
                    </a:p>
                  </a:txBody>
                  <a:tcPr anchor="ctr"/>
                </a:tc>
                <a:tc>
                  <a:txBody>
                    <a:bodyPr/>
                    <a:lstStyle/>
                    <a:p>
                      <a:pPr algn="ctr"/>
                      <a:r>
                        <a:rPr lang="en-US" sz="1200"/>
                        <a:t>35</a:t>
                      </a:r>
                    </a:p>
                  </a:txBody>
                  <a:tcPr anchor="ctr"/>
                </a:tc>
                <a:tc>
                  <a:txBody>
                    <a:bodyPr/>
                    <a:lstStyle/>
                    <a:p>
                      <a:pPr algn="ctr"/>
                      <a:r>
                        <a:rPr lang="en-US" sz="1200"/>
                        <a:t>39.4</a:t>
                      </a:r>
                    </a:p>
                  </a:txBody>
                  <a:tcPr anchor="ctr"/>
                </a:tc>
                <a:extLst>
                  <a:ext uri="{0D108BD9-81ED-4DB2-BD59-A6C34878D82A}">
                    <a16:rowId xmlns:a16="http://schemas.microsoft.com/office/drawing/2014/main" val="3051817946"/>
                  </a:ext>
                </a:extLst>
              </a:tr>
              <a:tr h="774474">
                <a:tc>
                  <a:txBody>
                    <a:bodyPr/>
                    <a:lstStyle/>
                    <a:p>
                      <a:pPr algn="ctr"/>
                      <a:r>
                        <a:rPr lang="en-US"/>
                        <a:t>4</a:t>
                      </a:r>
                      <a:r>
                        <a:rPr lang="en-US" baseline="30000"/>
                        <a:t>th</a:t>
                      </a:r>
                      <a:endParaRPr lang="en-US"/>
                    </a:p>
                  </a:txBody>
                  <a:tcPr anchor="ctr"/>
                </a:tc>
                <a:tc>
                  <a:txBody>
                    <a:bodyPr/>
                    <a:lstStyle/>
                    <a:p>
                      <a:pPr algn="ctr"/>
                      <a:r>
                        <a:rPr lang="en-US" sz="1200"/>
                        <a:t>40.2</a:t>
                      </a:r>
                    </a:p>
                  </a:txBody>
                  <a:tcPr anchor="ctr"/>
                </a:tc>
                <a:tc>
                  <a:txBody>
                    <a:bodyPr/>
                    <a:lstStyle/>
                    <a:p>
                      <a:pPr algn="ctr"/>
                      <a:r>
                        <a:rPr lang="en-US" sz="1200"/>
                        <a:t>44.2</a:t>
                      </a:r>
                    </a:p>
                  </a:txBody>
                  <a:tcPr anchor="ctr"/>
                </a:tc>
                <a:extLst>
                  <a:ext uri="{0D108BD9-81ED-4DB2-BD59-A6C34878D82A}">
                    <a16:rowId xmlns:a16="http://schemas.microsoft.com/office/drawing/2014/main" val="1699979954"/>
                  </a:ext>
                </a:extLst>
              </a:tr>
              <a:tr h="774474">
                <a:tc>
                  <a:txBody>
                    <a:bodyPr/>
                    <a:lstStyle/>
                    <a:p>
                      <a:pPr algn="ctr"/>
                      <a:r>
                        <a:rPr lang="en-US"/>
                        <a:t>5</a:t>
                      </a:r>
                      <a:r>
                        <a:rPr lang="en-US" baseline="30000"/>
                        <a:t>th</a:t>
                      </a:r>
                      <a:endParaRPr lang="en-US"/>
                    </a:p>
                  </a:txBody>
                  <a:tcPr anchor="ctr"/>
                </a:tc>
                <a:tc>
                  <a:txBody>
                    <a:bodyPr/>
                    <a:lstStyle/>
                    <a:p>
                      <a:pPr algn="ctr"/>
                      <a:r>
                        <a:rPr lang="en-US" sz="1200"/>
                        <a:t>28</a:t>
                      </a:r>
                    </a:p>
                  </a:txBody>
                  <a:tcPr anchor="ctr"/>
                </a:tc>
                <a:tc>
                  <a:txBody>
                    <a:bodyPr/>
                    <a:lstStyle/>
                    <a:p>
                      <a:pPr algn="ctr"/>
                      <a:r>
                        <a:rPr lang="en-US" sz="1200"/>
                        <a:t>32.9</a:t>
                      </a:r>
                    </a:p>
                  </a:txBody>
                  <a:tcPr anchor="ctr"/>
                </a:tc>
                <a:extLst>
                  <a:ext uri="{0D108BD9-81ED-4DB2-BD59-A6C34878D82A}">
                    <a16:rowId xmlns:a16="http://schemas.microsoft.com/office/drawing/2014/main" val="939039104"/>
                  </a:ext>
                </a:extLst>
              </a:tr>
            </a:tbl>
          </a:graphicData>
        </a:graphic>
      </p:graphicFrame>
    </p:spTree>
    <p:extLst>
      <p:ext uri="{BB962C8B-B14F-4D97-AF65-F5344CB8AC3E}">
        <p14:creationId xmlns:p14="http://schemas.microsoft.com/office/powerpoint/2010/main" val="42518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42E939-5428-F54B-BD38-036F0D8FCB47}"/>
              </a:ext>
            </a:extLst>
          </p:cNvPr>
          <p:cNvSpPr/>
          <p:nvPr/>
        </p:nvSpPr>
        <p:spPr>
          <a:xfrm>
            <a:off x="0" y="0"/>
            <a:ext cx="12192000" cy="1104405"/>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A4ECD7-CE1E-8645-ADA8-0CA60E21B5A0}"/>
              </a:ext>
            </a:extLst>
          </p:cNvPr>
          <p:cNvPicPr>
            <a:picLocks noChangeAspect="1"/>
          </p:cNvPicPr>
          <p:nvPr/>
        </p:nvPicPr>
        <p:blipFill>
          <a:blip r:embed="rId2"/>
          <a:stretch>
            <a:fillRect/>
          </a:stretch>
        </p:blipFill>
        <p:spPr>
          <a:xfrm>
            <a:off x="223165" y="97829"/>
            <a:ext cx="904991" cy="908746"/>
          </a:xfrm>
          <a:prstGeom prst="rect">
            <a:avLst/>
          </a:prstGeom>
        </p:spPr>
      </p:pic>
      <p:sp>
        <p:nvSpPr>
          <p:cNvPr id="6" name="TextBox 5">
            <a:extLst>
              <a:ext uri="{FF2B5EF4-FFF2-40B4-BE49-F238E27FC236}">
                <a16:creationId xmlns:a16="http://schemas.microsoft.com/office/drawing/2014/main" id="{60643BEA-36F5-0340-8A4D-91092491C8B5}"/>
              </a:ext>
            </a:extLst>
          </p:cNvPr>
          <p:cNvSpPr txBox="1"/>
          <p:nvPr/>
        </p:nvSpPr>
        <p:spPr>
          <a:xfrm>
            <a:off x="11723527" y="70828"/>
            <a:ext cx="468473" cy="369332"/>
          </a:xfrm>
          <a:prstGeom prst="rect">
            <a:avLst/>
          </a:prstGeom>
          <a:noFill/>
        </p:spPr>
        <p:txBody>
          <a:bodyPr wrap="square" rtlCol="0">
            <a:spAutoFit/>
          </a:bodyPr>
          <a:lstStyle/>
          <a:p>
            <a:pPr algn="ctr"/>
            <a:r>
              <a:rPr lang="en-US">
                <a:solidFill>
                  <a:schemeClr val="bg1"/>
                </a:solidFill>
              </a:rPr>
              <a:t>14</a:t>
            </a:r>
          </a:p>
        </p:txBody>
      </p:sp>
      <p:sp>
        <p:nvSpPr>
          <p:cNvPr id="8" name="TextBox 7">
            <a:extLst>
              <a:ext uri="{FF2B5EF4-FFF2-40B4-BE49-F238E27FC236}">
                <a16:creationId xmlns:a16="http://schemas.microsoft.com/office/drawing/2014/main" id="{C264A90F-164B-6A40-8824-F7028735B5F7}"/>
              </a:ext>
            </a:extLst>
          </p:cNvPr>
          <p:cNvSpPr txBox="1"/>
          <p:nvPr/>
        </p:nvSpPr>
        <p:spPr>
          <a:xfrm>
            <a:off x="798433" y="198259"/>
            <a:ext cx="1092509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a:solidFill>
                  <a:srgbClr val="FFC000"/>
                </a:solidFill>
                <a:effectLst>
                  <a:outerShdw blurRad="50800" dist="38100" dir="2700000" algn="tl" rotWithShape="0">
                    <a:prstClr val="black">
                      <a:alpha val="0"/>
                    </a:prstClr>
                  </a:outerShdw>
                </a:effectLst>
                <a:latin typeface="Candara" panose="020E0502030303020204" pitchFamily="34" charset="0"/>
              </a:rPr>
              <a:t>~ 3GC </a:t>
            </a:r>
            <a:r>
              <a:rPr lang="en-US" sz="3200" b="1" kern="0">
                <a:solidFill>
                  <a:srgbClr val="FFC000"/>
                </a:solidFill>
                <a:effectLst>
                  <a:outerShdw blurRad="50800" dist="38100" dir="2700000" algn="tl" rotWithShape="0">
                    <a:prstClr val="black">
                      <a:alpha val="0"/>
                    </a:prstClr>
                  </a:outerShdw>
                </a:effectLst>
                <a:latin typeface="Century Gothic" panose="020B0502020202020204" pitchFamily="34" charset="0"/>
              </a:rPr>
              <a:t>~ </a:t>
            </a:r>
            <a:endParaRPr kumimoji="0" lang="en-US" sz="3200" b="1" i="0" u="none" strike="noStrike" kern="0" cap="none" spc="0" normalizeH="0" baseline="0" noProof="0">
              <a:ln>
                <a:noFill/>
              </a:ln>
              <a:solidFill>
                <a:srgbClr val="FFFF00"/>
              </a:solidFill>
              <a:effectLst>
                <a:outerShdw blurRad="50800" dist="38100" dir="2700000" algn="tl" rotWithShape="0">
                  <a:prstClr val="black">
                    <a:alpha val="0"/>
                  </a:prstClr>
                </a:outerShdw>
              </a:effectLst>
              <a:uLnTx/>
              <a:uFillTx/>
              <a:latin typeface="Century Gothic" panose="020B0502020202020204" pitchFamily="34" charset="0"/>
            </a:endParaRPr>
          </a:p>
        </p:txBody>
      </p:sp>
      <p:graphicFrame>
        <p:nvGraphicFramePr>
          <p:cNvPr id="13" name="Table 4">
            <a:extLst>
              <a:ext uri="{FF2B5EF4-FFF2-40B4-BE49-F238E27FC236}">
                <a16:creationId xmlns:a16="http://schemas.microsoft.com/office/drawing/2014/main" id="{9AA9D47F-5DD7-774B-8EC3-76F608D1B69F}"/>
              </a:ext>
            </a:extLst>
          </p:cNvPr>
          <p:cNvGraphicFramePr>
            <a:graphicFrameLocks noGrp="1"/>
          </p:cNvGraphicFramePr>
          <p:nvPr>
            <p:extLst>
              <p:ext uri="{D42A27DB-BD31-4B8C-83A1-F6EECF244321}">
                <p14:modId xmlns:p14="http://schemas.microsoft.com/office/powerpoint/2010/main" val="2848506811"/>
              </p:ext>
            </p:extLst>
          </p:nvPr>
        </p:nvGraphicFramePr>
        <p:xfrm>
          <a:off x="569447" y="1204835"/>
          <a:ext cx="10972799" cy="513652"/>
        </p:xfrm>
        <a:graphic>
          <a:graphicData uri="http://schemas.openxmlformats.org/drawingml/2006/table">
            <a:tbl>
              <a:tblPr firstRow="1" bandRow="1">
                <a:tableStyleId>{5C22544A-7EE6-4342-B048-85BDC9FD1C3A}</a:tableStyleId>
              </a:tblPr>
              <a:tblGrid>
                <a:gridCol w="10972799">
                  <a:extLst>
                    <a:ext uri="{9D8B030D-6E8A-4147-A177-3AD203B41FA5}">
                      <a16:colId xmlns:a16="http://schemas.microsoft.com/office/drawing/2014/main" val="3581953509"/>
                    </a:ext>
                  </a:extLst>
                </a:gridCol>
              </a:tblGrid>
              <a:tr h="513652">
                <a:tc>
                  <a:txBody>
                    <a:bodyPr/>
                    <a:lstStyle/>
                    <a:p>
                      <a:pPr algn="ctr"/>
                      <a:r>
                        <a:rPr lang="en-US" sz="2400">
                          <a:solidFill>
                            <a:schemeClr val="tx1"/>
                          </a:solidFill>
                        </a:rPr>
                        <a:t>3GC Goal for 2021-22:  </a:t>
                      </a:r>
                      <a:r>
                        <a:rPr lang="en-US" sz="2400">
                          <a:solidFill>
                            <a:srgbClr val="C00000"/>
                          </a:solidFill>
                        </a:rPr>
                        <a:t>75% </a:t>
                      </a:r>
                      <a:r>
                        <a:rPr lang="en-US" sz="2400">
                          <a:solidFill>
                            <a:schemeClr val="accent1">
                              <a:lumMod val="75000"/>
                            </a:schemeClr>
                          </a:solidFill>
                        </a:rPr>
                        <a:t>of students meeting criteria for promotion to grade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47863949"/>
                  </a:ext>
                </a:extLst>
              </a:tr>
            </a:tbl>
          </a:graphicData>
        </a:graphic>
      </p:graphicFrame>
      <p:pic>
        <p:nvPicPr>
          <p:cNvPr id="7" name="Picture 6" descr="Graphical user interface, application, Word&#10;&#10;Description automatically generated">
            <a:extLst>
              <a:ext uri="{FF2B5EF4-FFF2-40B4-BE49-F238E27FC236}">
                <a16:creationId xmlns:a16="http://schemas.microsoft.com/office/drawing/2014/main" id="{082001D8-8DA4-4CCF-8880-BFB312EF3455}"/>
              </a:ext>
            </a:extLst>
          </p:cNvPr>
          <p:cNvPicPr>
            <a:picLocks noChangeAspect="1"/>
          </p:cNvPicPr>
          <p:nvPr/>
        </p:nvPicPr>
        <p:blipFill>
          <a:blip r:embed="rId3"/>
          <a:stretch>
            <a:fillRect/>
          </a:stretch>
        </p:blipFill>
        <p:spPr>
          <a:xfrm>
            <a:off x="569446" y="1718487"/>
            <a:ext cx="10972799" cy="5139513"/>
          </a:xfrm>
          <a:prstGeom prst="rect">
            <a:avLst/>
          </a:prstGeom>
        </p:spPr>
      </p:pic>
    </p:spTree>
    <p:extLst>
      <p:ext uri="{BB962C8B-B14F-4D97-AF65-F5344CB8AC3E}">
        <p14:creationId xmlns:p14="http://schemas.microsoft.com/office/powerpoint/2010/main" val="174656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SCS-Logo-Color-Transparent.png">
            <a:extLst>
              <a:ext uri="{FF2B5EF4-FFF2-40B4-BE49-F238E27FC236}">
                <a16:creationId xmlns:a16="http://schemas.microsoft.com/office/drawing/2014/main" id="{97C5B94C-FD11-41DB-8088-5948BD7A1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71" y="297939"/>
            <a:ext cx="1522478" cy="1518672"/>
          </a:xfrm>
          <a:prstGeom prst="rect">
            <a:avLst/>
          </a:prstGeom>
        </p:spPr>
      </p:pic>
      <p:sp>
        <p:nvSpPr>
          <p:cNvPr id="5" name="Shape 184">
            <a:extLst>
              <a:ext uri="{FF2B5EF4-FFF2-40B4-BE49-F238E27FC236}">
                <a16:creationId xmlns:a16="http://schemas.microsoft.com/office/drawing/2014/main" id="{FCC96706-6048-4D29-A24C-C18792CF9680}"/>
              </a:ext>
            </a:extLst>
          </p:cNvPr>
          <p:cNvSpPr txBox="1">
            <a:spLocks/>
          </p:cNvSpPr>
          <p:nvPr/>
        </p:nvSpPr>
        <p:spPr>
          <a:xfrm>
            <a:off x="1520576" y="682304"/>
            <a:ext cx="9794929" cy="3949200"/>
          </a:xfrm>
          <a:prstGeom prst="rect">
            <a:avLst/>
          </a:prstGeom>
        </p:spPr>
        <p:txBody>
          <a:bodyPr vert="horz"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a:ln>
                  <a:noFill/>
                </a:ln>
                <a:solidFill>
                  <a:prstClr val="white"/>
                </a:solidFill>
                <a:effectLst/>
                <a:uLnTx/>
                <a:uFillTx/>
                <a:latin typeface="Arial Black"/>
                <a:ea typeface="+mj-ea"/>
                <a:cs typeface="Arial Black"/>
              </a:rPr>
              <a:t>Accessing and Viewing the Report Card</a:t>
            </a:r>
            <a:endParaRPr kumimoji="0" lang="en" sz="5500" b="0" i="0" u="none" strike="noStrike" kern="1200" cap="none" spc="0" normalizeH="0" baseline="0" noProof="0">
              <a:ln>
                <a:noFill/>
              </a:ln>
              <a:solidFill>
                <a:prstClr val="white"/>
              </a:solidFill>
              <a:effectLst/>
              <a:uLnTx/>
              <a:uFillTx/>
              <a:latin typeface="Franklin Gothic Demi" panose="020B0703020102020204" pitchFamily="34" charset="0"/>
              <a:ea typeface="+mj-ea"/>
              <a:cs typeface="Arial Black"/>
            </a:endParaRPr>
          </a:p>
        </p:txBody>
      </p:sp>
    </p:spTree>
    <p:extLst>
      <p:ext uri="{BB962C8B-B14F-4D97-AF65-F5344CB8AC3E}">
        <p14:creationId xmlns:p14="http://schemas.microsoft.com/office/powerpoint/2010/main" val="280007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75E8E1-6399-4043-B413-2875E9683AB0}"/>
              </a:ext>
            </a:extLst>
          </p:cNvPr>
          <p:cNvSpPr txBox="1"/>
          <p:nvPr/>
        </p:nvSpPr>
        <p:spPr>
          <a:xfrm>
            <a:off x="-184935" y="84591"/>
            <a:ext cx="10181690" cy="677108"/>
          </a:xfrm>
          <a:prstGeom prst="rect">
            <a:avLst/>
          </a:prstGeom>
          <a:noFill/>
        </p:spPr>
        <p:txBody>
          <a:bodyPr wrap="square" rtlCol="0">
            <a:spAutoFit/>
          </a:bodyPr>
          <a:lstStyle/>
          <a:p>
            <a:pPr algn="ctr"/>
            <a:r>
              <a:rPr lang="en-US" sz="3800" b="1">
                <a:solidFill>
                  <a:schemeClr val="bg1"/>
                </a:solidFill>
                <a:effectLst>
                  <a:outerShdw blurRad="50800" dist="38100" dir="2700000" algn="tl" rotWithShape="0">
                    <a:prstClr val="black">
                      <a:alpha val="0"/>
                    </a:prstClr>
                  </a:outerShdw>
                </a:effectLst>
                <a:latin typeface="Century Gothic" panose="020B0502020202020204" pitchFamily="34" charset="0"/>
              </a:rPr>
              <a:t>Accessing and Viewing the Report Card</a:t>
            </a:r>
          </a:p>
        </p:txBody>
      </p:sp>
      <p:sp>
        <p:nvSpPr>
          <p:cNvPr id="4" name="Rectangle 3">
            <a:extLst>
              <a:ext uri="{FF2B5EF4-FFF2-40B4-BE49-F238E27FC236}">
                <a16:creationId xmlns:a16="http://schemas.microsoft.com/office/drawing/2014/main" id="{E3431DA1-E45C-461E-B053-CD8C4989D8AA}"/>
              </a:ext>
            </a:extLst>
          </p:cNvPr>
          <p:cNvSpPr/>
          <p:nvPr/>
        </p:nvSpPr>
        <p:spPr>
          <a:xfrm>
            <a:off x="3324696" y="1892920"/>
            <a:ext cx="5066956" cy="4632037"/>
          </a:xfrm>
          <a:prstGeom prst="rect">
            <a:avLst/>
          </a:prstGeom>
        </p:spPr>
        <p:txBody>
          <a:bodyPr wrap="square" lIns="91440" tIns="45720" rIns="91440" bIns="45720" anchor="t">
            <a:spAutoFit/>
          </a:bodyPr>
          <a:lstStyle/>
          <a:p>
            <a:pPr marL="285750" indent="-285750">
              <a:buFont typeface="Arial"/>
              <a:buChar char="•"/>
            </a:pPr>
            <a:r>
              <a:rPr lang="en-US">
                <a:latin typeface="Roboto Condensed"/>
              </a:rPr>
              <a:t>Report cards will be available for the complete quarter once all school grades are stored and will be housed in the parent portal.</a:t>
            </a:r>
          </a:p>
          <a:p>
            <a:endParaRPr lang="en-US">
              <a:latin typeface="Roboto Condensed"/>
            </a:endParaRPr>
          </a:p>
          <a:p>
            <a:pPr marL="285750" indent="-285750">
              <a:buFont typeface="Arial"/>
              <a:buChar char="•"/>
            </a:pPr>
            <a:r>
              <a:rPr lang="en-US">
                <a:latin typeface="Roboto Condensed"/>
              </a:rPr>
              <a:t>Access the report card, using the following link:  </a:t>
            </a:r>
            <a:r>
              <a:rPr lang="sk-SK" u="sng">
                <a:latin typeface="Roboto Condensed"/>
                <a:hlinkClick r:id="rId4"/>
              </a:rPr>
              <a:t>https://scstn.powerschool.com/public/home.html</a:t>
            </a:r>
            <a:endParaRPr lang="sk-SK" u="sng">
              <a:latin typeface="Roboto Condensed"/>
            </a:endParaRPr>
          </a:p>
          <a:p>
            <a:pPr marL="285750" indent="-285750">
              <a:buFont typeface="Arial"/>
              <a:buChar char="•"/>
            </a:pPr>
            <a:endParaRPr lang="sk-SK" u="sng">
              <a:latin typeface="Roboto Condensed"/>
            </a:endParaRPr>
          </a:p>
          <a:p>
            <a:pPr marL="285750" indent="-285750">
              <a:spcAft>
                <a:spcPts val="1000"/>
              </a:spcAft>
              <a:buFont typeface="Arial"/>
              <a:buChar char="•"/>
            </a:pPr>
            <a:r>
              <a:rPr lang="en-US">
                <a:latin typeface="Roboto Condensed"/>
              </a:rPr>
              <a:t>Sign into your parent account. </a:t>
            </a:r>
          </a:p>
          <a:p>
            <a:pPr marL="285750" indent="-285750">
              <a:spcAft>
                <a:spcPts val="1000"/>
              </a:spcAft>
              <a:buFont typeface="Arial"/>
              <a:buChar char="•"/>
            </a:pPr>
            <a:r>
              <a:rPr lang="en-US">
                <a:latin typeface="Roboto Condensed"/>
              </a:rPr>
              <a:t>If you have forgotten the username or password, click on the  “Forgot Username or Password” link. </a:t>
            </a:r>
          </a:p>
          <a:p>
            <a:pPr marL="285750" indent="-285750">
              <a:spcAft>
                <a:spcPts val="1000"/>
              </a:spcAft>
              <a:buFont typeface="Arial"/>
              <a:buChar char="•"/>
            </a:pPr>
            <a:r>
              <a:rPr lang="sk-SK">
                <a:latin typeface="Roboto Condensed"/>
              </a:rPr>
              <a:t>After logging in, click the report card icon. </a:t>
            </a:r>
          </a:p>
          <a:p>
            <a:endParaRPr lang="en-US"/>
          </a:p>
        </p:txBody>
      </p:sp>
      <p:pic>
        <p:nvPicPr>
          <p:cNvPr id="5" name="Picture 4" descr="Screen Shot 2021-02-02 at 7.36.42 PM.png">
            <a:extLst>
              <a:ext uri="{FF2B5EF4-FFF2-40B4-BE49-F238E27FC236}">
                <a16:creationId xmlns:a16="http://schemas.microsoft.com/office/drawing/2014/main" id="{C686DD69-2E05-4C1F-9E14-B4C8A2621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646" y="1756583"/>
            <a:ext cx="3110050" cy="4693495"/>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21390733-B35A-4ED9-8319-F1ACC4DF607D}"/>
              </a:ext>
            </a:extLst>
          </p:cNvPr>
          <p:cNvPicPr>
            <a:picLocks noChangeAspect="1"/>
          </p:cNvPicPr>
          <p:nvPr/>
        </p:nvPicPr>
        <p:blipFill>
          <a:blip r:embed="rId6"/>
          <a:stretch>
            <a:fillRect/>
          </a:stretch>
        </p:blipFill>
        <p:spPr>
          <a:xfrm>
            <a:off x="8741654" y="1756583"/>
            <a:ext cx="3110050" cy="4866727"/>
          </a:xfrm>
          <a:prstGeom prst="rect">
            <a:avLst/>
          </a:prstGeom>
        </p:spPr>
      </p:pic>
    </p:spTree>
    <p:extLst>
      <p:ext uri="{BB962C8B-B14F-4D97-AF65-F5344CB8AC3E}">
        <p14:creationId xmlns:p14="http://schemas.microsoft.com/office/powerpoint/2010/main" val="203091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75E8E1-6399-4043-B413-2875E9683AB0}"/>
              </a:ext>
            </a:extLst>
          </p:cNvPr>
          <p:cNvSpPr txBox="1"/>
          <p:nvPr/>
        </p:nvSpPr>
        <p:spPr>
          <a:xfrm>
            <a:off x="-184935" y="84591"/>
            <a:ext cx="10181690" cy="677108"/>
          </a:xfrm>
          <a:prstGeom prst="rect">
            <a:avLst/>
          </a:prstGeom>
          <a:noFill/>
        </p:spPr>
        <p:txBody>
          <a:bodyPr wrap="square" rtlCol="0">
            <a:spAutoFit/>
          </a:bodyPr>
          <a:lstStyle/>
          <a:p>
            <a:pPr algn="ctr"/>
            <a:r>
              <a:rPr lang="en-US" sz="3800" b="1">
                <a:solidFill>
                  <a:schemeClr val="bg1"/>
                </a:solidFill>
                <a:effectLst>
                  <a:outerShdw blurRad="50800" dist="38100" dir="2700000" algn="tl" rotWithShape="0">
                    <a:prstClr val="black">
                      <a:alpha val="0"/>
                    </a:prstClr>
                  </a:outerShdw>
                </a:effectLst>
                <a:latin typeface="Century Gothic" panose="020B0502020202020204" pitchFamily="34" charset="0"/>
              </a:rPr>
              <a:t>Accessing and Viewing the Report Card</a:t>
            </a:r>
          </a:p>
        </p:txBody>
      </p:sp>
      <p:pic>
        <p:nvPicPr>
          <p:cNvPr id="12" name="Picture 11">
            <a:extLst>
              <a:ext uri="{FF2B5EF4-FFF2-40B4-BE49-F238E27FC236}">
                <a16:creationId xmlns:a16="http://schemas.microsoft.com/office/drawing/2014/main" id="{8AAD84EA-0EA9-45B5-BA80-894078D7CDC7}"/>
              </a:ext>
            </a:extLst>
          </p:cNvPr>
          <p:cNvPicPr>
            <a:picLocks noChangeAspect="1"/>
          </p:cNvPicPr>
          <p:nvPr/>
        </p:nvPicPr>
        <p:blipFill rotWithShape="1">
          <a:blip r:embed="rId4"/>
          <a:srcRect l="26629" t="35505" r="11770" b="17753"/>
          <a:stretch/>
        </p:blipFill>
        <p:spPr>
          <a:xfrm>
            <a:off x="0" y="1160980"/>
            <a:ext cx="12192000" cy="5445303"/>
          </a:xfrm>
          <a:prstGeom prst="rect">
            <a:avLst/>
          </a:prstGeom>
        </p:spPr>
      </p:pic>
    </p:spTree>
    <p:extLst>
      <p:ext uri="{BB962C8B-B14F-4D97-AF65-F5344CB8AC3E}">
        <p14:creationId xmlns:p14="http://schemas.microsoft.com/office/powerpoint/2010/main" val="49261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SCS-Logo-Color-Transparent.png">
            <a:extLst>
              <a:ext uri="{FF2B5EF4-FFF2-40B4-BE49-F238E27FC236}">
                <a16:creationId xmlns:a16="http://schemas.microsoft.com/office/drawing/2014/main" id="{97C5B94C-FD11-41DB-8088-5948BD7A1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71" y="297939"/>
            <a:ext cx="1522478" cy="1518672"/>
          </a:xfrm>
          <a:prstGeom prst="rect">
            <a:avLst/>
          </a:prstGeom>
        </p:spPr>
      </p:pic>
      <p:sp>
        <p:nvSpPr>
          <p:cNvPr id="5" name="Shape 184">
            <a:extLst>
              <a:ext uri="{FF2B5EF4-FFF2-40B4-BE49-F238E27FC236}">
                <a16:creationId xmlns:a16="http://schemas.microsoft.com/office/drawing/2014/main" id="{FCC96706-6048-4D29-A24C-C18792CF9680}"/>
              </a:ext>
            </a:extLst>
          </p:cNvPr>
          <p:cNvSpPr txBox="1">
            <a:spLocks/>
          </p:cNvSpPr>
          <p:nvPr/>
        </p:nvSpPr>
        <p:spPr>
          <a:xfrm>
            <a:off x="1520576" y="682304"/>
            <a:ext cx="9794929" cy="3949200"/>
          </a:xfrm>
          <a:prstGeom prst="rect">
            <a:avLst/>
          </a:prstGeom>
        </p:spPr>
        <p:txBody>
          <a:bodyPr vert="horz"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500" b="0" i="0" u="none" strike="noStrike" kern="1200" cap="none" spc="0" normalizeH="0" baseline="0" noProof="0">
                <a:ln>
                  <a:noFill/>
                </a:ln>
                <a:solidFill>
                  <a:prstClr val="white"/>
                </a:solidFill>
                <a:effectLst/>
                <a:uLnTx/>
                <a:uFillTx/>
                <a:latin typeface="Arial Black"/>
                <a:ea typeface="+mj-ea"/>
                <a:cs typeface="Arial Black"/>
              </a:rPr>
            </a:br>
            <a:br>
              <a:rPr kumimoji="0" lang="en-US" sz="5500" b="0" i="0" u="none" strike="noStrike" kern="1200" cap="none" spc="0" normalizeH="0" baseline="0" noProof="0">
                <a:ln>
                  <a:noFill/>
                </a:ln>
                <a:solidFill>
                  <a:prstClr val="white"/>
                </a:solidFill>
                <a:effectLst/>
                <a:uLnTx/>
                <a:uFillTx/>
                <a:latin typeface="Arial Black"/>
                <a:ea typeface="+mj-ea"/>
                <a:cs typeface="Arial Black"/>
              </a:rPr>
            </a:br>
            <a:r>
              <a:rPr kumimoji="0" lang="en-US" sz="5500" b="0" i="0" u="none" strike="noStrike" kern="1200" cap="none" spc="0" normalizeH="0" baseline="0" noProof="0">
                <a:ln>
                  <a:noFill/>
                </a:ln>
                <a:solidFill>
                  <a:prstClr val="white"/>
                </a:solidFill>
                <a:effectLst/>
                <a:uLnTx/>
                <a:uFillTx/>
                <a:latin typeface="Franklin Gothic Demi" panose="020B0703020102020204" pitchFamily="34" charset="0"/>
                <a:ea typeface="+mj-ea"/>
                <a:cs typeface="Arial Black"/>
              </a:rPr>
              <a:t>District Assessments &amp; Intervention</a:t>
            </a:r>
            <a:endParaRPr kumimoji="0" lang="en" sz="5500" b="0" i="0" u="none" strike="noStrike" kern="1200" cap="none" spc="0" normalizeH="0" baseline="0" noProof="0">
              <a:ln>
                <a:noFill/>
              </a:ln>
              <a:solidFill>
                <a:prstClr val="white"/>
              </a:solidFill>
              <a:effectLst/>
              <a:uLnTx/>
              <a:uFillTx/>
              <a:latin typeface="Franklin Gothic Demi" panose="020B0703020102020204" pitchFamily="34" charset="0"/>
              <a:ea typeface="+mj-ea"/>
              <a:cs typeface="Arial Black"/>
            </a:endParaRPr>
          </a:p>
        </p:txBody>
      </p:sp>
    </p:spTree>
    <p:extLst>
      <p:ext uri="{BB962C8B-B14F-4D97-AF65-F5344CB8AC3E}">
        <p14:creationId xmlns:p14="http://schemas.microsoft.com/office/powerpoint/2010/main" val="68108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7" descr="A screenshot of a cell phone&#10;&#10;Description generated with very high confidence">
            <a:extLst>
              <a:ext uri="{FF2B5EF4-FFF2-40B4-BE49-F238E27FC236}">
                <a16:creationId xmlns:a16="http://schemas.microsoft.com/office/drawing/2014/main" id="{78B57A50-5337-4136-A350-E6A5E0BDFAFA}"/>
              </a:ext>
            </a:extLst>
          </p:cNvPr>
          <p:cNvPicPr>
            <a:picLocks noChangeAspect="1"/>
          </p:cNvPicPr>
          <p:nvPr/>
        </p:nvPicPr>
        <p:blipFill>
          <a:blip r:embed="rId4"/>
          <a:stretch>
            <a:fillRect/>
          </a:stretch>
        </p:blipFill>
        <p:spPr>
          <a:xfrm>
            <a:off x="394359" y="2420149"/>
            <a:ext cx="11564093" cy="3553566"/>
          </a:xfrm>
          <a:prstGeom prst="rect">
            <a:avLst/>
          </a:prstGeom>
        </p:spPr>
      </p:pic>
      <p:sp>
        <p:nvSpPr>
          <p:cNvPr id="7" name="Title 1">
            <a:extLst>
              <a:ext uri="{FF2B5EF4-FFF2-40B4-BE49-F238E27FC236}">
                <a16:creationId xmlns:a16="http://schemas.microsoft.com/office/drawing/2014/main" id="{E5654A37-B1BA-4CB1-8E32-2A399AB02E1B}"/>
              </a:ext>
            </a:extLst>
          </p:cNvPr>
          <p:cNvSpPr>
            <a:spLocks noGrp="1"/>
          </p:cNvSpPr>
          <p:nvPr>
            <p:ph type="title"/>
          </p:nvPr>
        </p:nvSpPr>
        <p:spPr>
          <a:xfrm>
            <a:off x="237975" y="132908"/>
            <a:ext cx="7323200" cy="1021600"/>
          </a:xfrm>
        </p:spPr>
        <p:txBody>
          <a:bodyPr/>
          <a:lstStyle/>
          <a:p>
            <a:r>
              <a:rPr lang="en-US" b="1">
                <a:solidFill>
                  <a:schemeClr val="bg1"/>
                </a:solidFill>
              </a:rPr>
              <a:t>VISION FOR STUDENT SUCCESS</a:t>
            </a:r>
          </a:p>
        </p:txBody>
      </p:sp>
    </p:spTree>
    <p:extLst>
      <p:ext uri="{BB962C8B-B14F-4D97-AF65-F5344CB8AC3E}">
        <p14:creationId xmlns:p14="http://schemas.microsoft.com/office/powerpoint/2010/main" val="150164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530E7D3-B182-45A1-B716-EB2274601A1C}"/>
              </a:ext>
            </a:extLst>
          </p:cNvPr>
          <p:cNvSpPr txBox="1">
            <a:spLocks/>
          </p:cNvSpPr>
          <p:nvPr/>
        </p:nvSpPr>
        <p:spPr>
          <a:xfrm>
            <a:off x="1219264" y="1916483"/>
            <a:ext cx="10041212" cy="419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33" b="0" i="0" u="none" strike="noStrike" kern="1200" cap="none" spc="0" normalizeH="0" baseline="0" noProof="0">
                <a:ln>
                  <a:noFill/>
                </a:ln>
                <a:solidFill>
                  <a:prstClr val="black"/>
                </a:solidFill>
                <a:effectLst/>
                <a:uLnTx/>
                <a:uFillTx/>
                <a:latin typeface="Calibri" panose="020F0502020204030204"/>
                <a:ea typeface="+mn-ea"/>
                <a:cs typeface="+mn-cs"/>
              </a:rPr>
              <a:t> </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33" b="1" i="0" u="none" strike="noStrike" kern="1200" cap="none" spc="0" normalizeH="0" baseline="0" noProof="0" err="1">
                <a:ln>
                  <a:noFill/>
                </a:ln>
                <a:solidFill>
                  <a:prstClr val="black"/>
                </a:solidFill>
                <a:effectLst/>
                <a:uLnTx/>
                <a:uFillTx/>
                <a:latin typeface="Calibri" panose="020F0502020204030204"/>
                <a:ea typeface="+mn-ea"/>
                <a:cs typeface="+mn-cs"/>
              </a:rPr>
              <a:t>iReady</a:t>
            </a:r>
            <a:r>
              <a:rPr kumimoji="0" lang="en-US" sz="2133" b="1" i="0" u="none" strike="noStrike" kern="1200" cap="none" spc="0" normalizeH="0" baseline="0" noProof="0">
                <a:ln>
                  <a:noFill/>
                </a:ln>
                <a:solidFill>
                  <a:prstClr val="black"/>
                </a:solidFill>
                <a:effectLst/>
                <a:uLnTx/>
                <a:uFillTx/>
                <a:latin typeface="Calibri" panose="020F0502020204030204"/>
                <a:ea typeface="+mn-ea"/>
                <a:cs typeface="+mn-cs"/>
              </a:rPr>
              <a:t> is a computer-adaptive test (CAT) and covers all grade level standards</a:t>
            </a:r>
            <a:r>
              <a:rPr kumimoji="0" lang="en-US" sz="2133" b="0" i="0" u="none" strike="noStrike" kern="1200" cap="none" spc="0" normalizeH="0" baseline="0" noProof="0">
                <a:ln>
                  <a:noFill/>
                </a:ln>
                <a:solidFill>
                  <a:prstClr val="black"/>
                </a:solidFill>
                <a:effectLst/>
                <a:uLnTx/>
                <a:uFillTx/>
                <a:latin typeface="Calibri" panose="020F0502020204030204"/>
                <a:ea typeface="+mn-ea"/>
                <a:cs typeface="+mn-cs"/>
              </a:rPr>
              <a:t>.</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33" b="0" i="0" u="none" strike="noStrike" kern="1200" cap="none" spc="0" normalizeH="0" baseline="0" noProof="0">
                <a:ln>
                  <a:noFill/>
                </a:ln>
                <a:solidFill>
                  <a:prstClr val="black"/>
                </a:solidFill>
                <a:effectLst/>
                <a:uLnTx/>
                <a:uFillTx/>
                <a:latin typeface="Calibri" panose="020F0502020204030204"/>
                <a:ea typeface="+mn-ea"/>
                <a:cs typeface="+mn-cs"/>
              </a:rPr>
              <a:t>Computer-adaptive tests continually adjust the difficulty of each test by determining each question based on the previous response.  </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33" b="1" i="0" u="none" strike="noStrike" kern="1200" cap="none" spc="0" normalizeH="0" baseline="0" noProof="0">
                <a:ln>
                  <a:noFill/>
                </a:ln>
                <a:solidFill>
                  <a:prstClr val="black"/>
                </a:solidFill>
                <a:effectLst/>
                <a:uLnTx/>
                <a:uFillTx/>
                <a:latin typeface="Calibri" panose="020F0502020204030204"/>
                <a:ea typeface="+mn-ea"/>
                <a:cs typeface="+mn-cs"/>
              </a:rPr>
              <a:t>The </a:t>
            </a:r>
            <a:r>
              <a:rPr kumimoji="0" lang="en-US" sz="2133" b="1" i="0" u="none" strike="noStrike" kern="1200" cap="none" spc="0" normalizeH="0" baseline="0" noProof="0" err="1">
                <a:ln>
                  <a:noFill/>
                </a:ln>
                <a:solidFill>
                  <a:prstClr val="black"/>
                </a:solidFill>
                <a:effectLst/>
                <a:uLnTx/>
                <a:uFillTx/>
                <a:latin typeface="Calibri" panose="020F0502020204030204"/>
                <a:ea typeface="+mn-ea"/>
                <a:cs typeface="+mn-cs"/>
              </a:rPr>
              <a:t>iReady</a:t>
            </a:r>
            <a:r>
              <a:rPr kumimoji="0" lang="en-US" sz="2133" b="1" i="0" u="none" strike="noStrike" kern="1200" cap="none" spc="0" normalizeH="0" baseline="0" noProof="0">
                <a:ln>
                  <a:noFill/>
                </a:ln>
                <a:solidFill>
                  <a:prstClr val="black"/>
                </a:solidFill>
                <a:effectLst/>
                <a:uLnTx/>
                <a:uFillTx/>
                <a:latin typeface="Calibri" panose="020F0502020204030204"/>
                <a:ea typeface="+mn-ea"/>
                <a:cs typeface="+mn-cs"/>
              </a:rPr>
              <a:t> assessment is used as a diagnostic screening tool to identify students who may need additional academic support and monitor student growth</a:t>
            </a:r>
            <a:r>
              <a:rPr kumimoji="0" lang="en-US" sz="2133" b="0" i="0" u="none" strike="noStrike" kern="1200" cap="none" spc="0" normalizeH="0" baseline="0" noProof="0">
                <a:ln>
                  <a:noFill/>
                </a:ln>
                <a:solidFill>
                  <a:prstClr val="black"/>
                </a:solidFill>
                <a:effectLst/>
                <a:uLnTx/>
                <a:uFillTx/>
                <a:latin typeface="Calibri" panose="020F0502020204030204"/>
                <a:ea typeface="+mn-ea"/>
                <a:cs typeface="+mn-cs"/>
              </a:rPr>
              <a:t>.</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33" b="1" i="0" u="none" strike="noStrike" kern="1200" cap="none" spc="0" normalizeH="0" baseline="0" noProof="0" err="1">
                <a:ln>
                  <a:noFill/>
                </a:ln>
                <a:solidFill>
                  <a:prstClr val="black"/>
                </a:solidFill>
                <a:effectLst/>
                <a:uLnTx/>
                <a:uFillTx/>
                <a:latin typeface="Calibri" panose="020F0502020204030204"/>
                <a:ea typeface="+mn-ea"/>
                <a:cs typeface="+mn-cs"/>
              </a:rPr>
              <a:t>iReady</a:t>
            </a:r>
            <a:r>
              <a:rPr kumimoji="0" lang="en-US" sz="2133" b="1" i="0" u="none" strike="noStrike" kern="1200" cap="none" spc="0" normalizeH="0" baseline="0" noProof="0">
                <a:ln>
                  <a:noFill/>
                </a:ln>
                <a:solidFill>
                  <a:prstClr val="black"/>
                </a:solidFill>
                <a:effectLst/>
                <a:uLnTx/>
                <a:uFillTx/>
                <a:latin typeface="Calibri" panose="020F0502020204030204"/>
                <a:ea typeface="+mn-ea"/>
                <a:cs typeface="+mn-cs"/>
              </a:rPr>
              <a:t> is a K-8 intervention that provides specific tools and lessons to support areas with which the individual student is struggling</a:t>
            </a:r>
            <a:r>
              <a:rPr kumimoji="0" lang="en-US" sz="2133" b="0" i="0" u="none" strike="noStrike" kern="1200" cap="none" spc="0" normalizeH="0" baseline="0" noProof="0">
                <a:ln>
                  <a:noFill/>
                </a:ln>
                <a:solidFill>
                  <a:prstClr val="black"/>
                </a:solidFill>
                <a:effectLst/>
                <a:uLnTx/>
                <a:uFillTx/>
                <a:latin typeface="Calibri" panose="020F0502020204030204"/>
                <a:ea typeface="+mn-ea"/>
                <a:cs typeface="+mn-cs"/>
              </a:rPr>
              <a:t>.</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33" b="0" i="0" u="none" strike="noStrike" kern="1200" cap="none" spc="0" normalizeH="0" baseline="0" noProof="0">
                <a:ln>
                  <a:noFill/>
                </a:ln>
                <a:solidFill>
                  <a:prstClr val="black"/>
                </a:solidFill>
                <a:effectLst/>
                <a:uLnTx/>
                <a:uFillTx/>
                <a:latin typeface="Calibri" panose="020F0502020204030204"/>
                <a:ea typeface="+mn-ea"/>
                <a:cs typeface="+mn-cs"/>
              </a:rPr>
              <a:t>In addition, </a:t>
            </a:r>
            <a:r>
              <a:rPr kumimoji="0" lang="en-US" sz="2133" b="0" i="0" u="none" strike="noStrike" kern="1200" cap="none" spc="0" normalizeH="0" baseline="0" noProof="0" err="1">
                <a:ln>
                  <a:noFill/>
                </a:ln>
                <a:solidFill>
                  <a:prstClr val="black"/>
                </a:solidFill>
                <a:effectLst/>
                <a:uLnTx/>
                <a:uFillTx/>
                <a:latin typeface="Calibri" panose="020F0502020204030204"/>
                <a:ea typeface="+mn-ea"/>
                <a:cs typeface="+mn-cs"/>
              </a:rPr>
              <a:t>iReady</a:t>
            </a:r>
            <a:r>
              <a:rPr kumimoji="0" lang="en-US" sz="2133" b="0" i="0" u="none" strike="noStrike" kern="1200" cap="none" spc="0" normalizeH="0" baseline="0" noProof="0">
                <a:ln>
                  <a:noFill/>
                </a:ln>
                <a:solidFill>
                  <a:prstClr val="black"/>
                </a:solidFill>
                <a:effectLst/>
                <a:uLnTx/>
                <a:uFillTx/>
                <a:latin typeface="Calibri" panose="020F0502020204030204"/>
                <a:ea typeface="+mn-ea"/>
                <a:cs typeface="+mn-cs"/>
              </a:rPr>
              <a:t> can help teachers determine appropriate instructional areas and skills to focus on during small group intervention instruction.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720EEC8F-2FA1-4BF4-9935-3B29933ED112}"/>
              </a:ext>
            </a:extLst>
          </p:cNvPr>
          <p:cNvSpPr>
            <a:spLocks noGrp="1"/>
          </p:cNvSpPr>
          <p:nvPr>
            <p:ph type="title"/>
          </p:nvPr>
        </p:nvSpPr>
        <p:spPr>
          <a:xfrm>
            <a:off x="1085700" y="523433"/>
            <a:ext cx="7323200" cy="1021600"/>
          </a:xfrm>
        </p:spPr>
        <p:txBody>
          <a:bodyPr/>
          <a:lstStyle/>
          <a:p>
            <a:r>
              <a:rPr lang="en-US" b="1" err="1">
                <a:solidFill>
                  <a:schemeClr val="bg1"/>
                </a:solidFill>
              </a:rPr>
              <a:t>iReady</a:t>
            </a:r>
            <a:endParaRPr lang="en-US" b="1">
              <a:solidFill>
                <a:schemeClr val="bg1"/>
              </a:solidFill>
            </a:endParaRPr>
          </a:p>
        </p:txBody>
      </p:sp>
    </p:spTree>
    <p:extLst>
      <p:ext uri="{BB962C8B-B14F-4D97-AF65-F5344CB8AC3E}">
        <p14:creationId xmlns:p14="http://schemas.microsoft.com/office/powerpoint/2010/main" val="4270407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7B4C49E-D499-4B8B-B60A-A0A5260C871B}"/>
              </a:ext>
            </a:extLst>
          </p:cNvPr>
          <p:cNvSpPr txBox="1">
            <a:spLocks/>
          </p:cNvSpPr>
          <p:nvPr/>
        </p:nvSpPr>
        <p:spPr>
          <a:xfrm>
            <a:off x="1091175" y="2091864"/>
            <a:ext cx="9712439" cy="41940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Grades K-12 will participate in skill-based reading and math screener assessments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228594" marR="0" lvl="0" indent="-228594"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Illuminate/</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FastBridge</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is the selected RTI</a:t>
            </a:r>
            <a:r>
              <a:rPr kumimoji="0" lang="en-US" sz="2400" b="1" i="0" u="none" strike="noStrike" kern="1200" cap="none" spc="0" normalizeH="0" baseline="30000" noProof="0">
                <a:ln>
                  <a:noFill/>
                </a:ln>
                <a:solidFill>
                  <a:prstClr val="black"/>
                </a:solidFill>
                <a:effectLst/>
                <a:uLnTx/>
                <a:uFillTx/>
                <a:latin typeface="Calibri" panose="020F0502020204030204"/>
                <a:ea typeface="+mn-ea"/>
                <a:cs typeface="+mn-cs"/>
              </a:rPr>
              <a:t>2</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assessment platform for students in grades K-12</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a:p>
            <a:pPr marL="228594" marR="0" lvl="0" indent="-228594"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Illuminate Education can be used in both special education and regular education in order to meet the state guidelines related to effective implementation of RTI</a:t>
            </a:r>
            <a:r>
              <a:rPr kumimoji="0" lang="en-US" sz="2400" b="1" i="0" u="none" strike="noStrike" kern="1200" cap="none" spc="0" normalizeH="0" baseline="30000" noProof="0">
                <a:ln>
                  <a:noFill/>
                </a:ln>
                <a:solidFill>
                  <a:prstClr val="black"/>
                </a:solidFill>
                <a:effectLst/>
                <a:uLnTx/>
                <a:uFillTx/>
                <a:latin typeface="Calibri" panose="020F0502020204030204"/>
                <a:ea typeface="+mn-ea"/>
                <a:cs typeface="+mn-cs"/>
              </a:rPr>
              <a:t>2</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p>
          <a:p>
            <a:pPr marL="228594" marR="0" lvl="0" indent="-228594"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Illuminate Education provides in-depth information on students' strengths and areas of need for specific skills in reading and math</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228594" marR="0" lvl="0" indent="-228594"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The goal of the process is to monitor student progress as the student receives intervention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with the expectation that the intervention will result in the student achieving at high levels of learning while closing the achievement gap among same-age peers.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3EF55846-ECEC-4676-AE30-5F13556D4A9B}"/>
              </a:ext>
            </a:extLst>
          </p:cNvPr>
          <p:cNvSpPr>
            <a:spLocks noGrp="1"/>
          </p:cNvSpPr>
          <p:nvPr>
            <p:ph type="title"/>
          </p:nvPr>
        </p:nvSpPr>
        <p:spPr>
          <a:xfrm>
            <a:off x="397332" y="267053"/>
            <a:ext cx="7323200" cy="1021600"/>
          </a:xfrm>
        </p:spPr>
        <p:txBody>
          <a:bodyPr/>
          <a:lstStyle/>
          <a:p>
            <a:r>
              <a:rPr lang="en-US" b="1">
                <a:solidFill>
                  <a:schemeClr val="bg1"/>
                </a:solidFill>
              </a:rPr>
              <a:t>ILLUMINATE/FASTBRIDGE</a:t>
            </a:r>
          </a:p>
        </p:txBody>
      </p:sp>
    </p:spTree>
    <p:extLst>
      <p:ext uri="{BB962C8B-B14F-4D97-AF65-F5344CB8AC3E}">
        <p14:creationId xmlns:p14="http://schemas.microsoft.com/office/powerpoint/2010/main" val="237047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5A3E08A-797C-47B1-98E1-F8DD7E9D81BA}"/>
              </a:ext>
            </a:extLst>
          </p:cNvPr>
          <p:cNvSpPr txBox="1">
            <a:spLocks/>
          </p:cNvSpPr>
          <p:nvPr/>
        </p:nvSpPr>
        <p:spPr>
          <a:xfrm>
            <a:off x="1322004" y="2283508"/>
            <a:ext cx="9712439" cy="419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Grades K-12 will participate in standards-based assessments aligned with district ELA, math, and science curriculum maps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(which determine what standards are covered and when).  </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Mastery Connect is an assessment platform that allows teachers to assess student mastery of specific standards.</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Students can receive results instantly. </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The results are displayed by standard</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so although students will still get an overall percentage on any assessment taken,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the focus is on the mastery of the specific standards.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3AD893A-A9EB-40FC-985A-686B4F3D7F36}"/>
              </a:ext>
            </a:extLst>
          </p:cNvPr>
          <p:cNvSpPr>
            <a:spLocks noGrp="1"/>
          </p:cNvSpPr>
          <p:nvPr>
            <p:ph type="title"/>
          </p:nvPr>
        </p:nvSpPr>
        <p:spPr>
          <a:xfrm>
            <a:off x="654186" y="204934"/>
            <a:ext cx="7323200" cy="1021600"/>
          </a:xfrm>
        </p:spPr>
        <p:txBody>
          <a:bodyPr/>
          <a:lstStyle/>
          <a:p>
            <a:r>
              <a:rPr lang="en-US" b="1">
                <a:solidFill>
                  <a:schemeClr val="bg1"/>
                </a:solidFill>
              </a:rPr>
              <a:t>MASTERY CONNECT</a:t>
            </a:r>
          </a:p>
        </p:txBody>
      </p:sp>
    </p:spTree>
    <p:extLst>
      <p:ext uri="{BB962C8B-B14F-4D97-AF65-F5344CB8AC3E}">
        <p14:creationId xmlns:p14="http://schemas.microsoft.com/office/powerpoint/2010/main" val="828740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A2484EB-0426-454F-8B88-A120469496E8}"/>
              </a:ext>
            </a:extLst>
          </p:cNvPr>
          <p:cNvSpPr txBox="1">
            <a:spLocks/>
          </p:cNvSpPr>
          <p:nvPr/>
        </p:nvSpPr>
        <p:spPr>
          <a:xfrm>
            <a:off x="1168356" y="2025112"/>
            <a:ext cx="10164039" cy="4577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Shelby County Schools identifies student achievement as its highest priority.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The Shelby County School Board voted on a revision to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hlinkClick r:id="rId4"/>
              </a:rPr>
              <a:t>Policy 5013 Promotion and Retention</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228594" marR="0" lvl="0" indent="-228594"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The revision was created to ensure we hold district and school leaders, teachers, and all stakeholders accountable towards ensuring SCS students have the necessary reading skills to be successful before they reach the third grade. </a:t>
            </a:r>
          </a:p>
          <a:p>
            <a:pPr marL="228594" marR="0" lvl="0" indent="-228594"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Third grade has been identified as the year that students are no longer “learning to read” but they begin “reading to learn.”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If students are not reading on grade level by the time they reach the third grade, half of the curriculum they will be taught for the remainder of their school years will be incomprehensible. </a:t>
            </a:r>
          </a:p>
          <a:p>
            <a:pPr marL="228594" marR="0" lvl="0" indent="-228594"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Students who meet 8 of the 12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hlinkClick r:id="rId5"/>
              </a:rPr>
              <a:t>Criteria for Success</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the conclusion of the second grade, will be eligible for promotion to the third grade. </a:t>
            </a:r>
          </a:p>
          <a:p>
            <a:pPr marL="228594" marR="0" lvl="0" indent="-228594"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The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3rd Grade Commitment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is a collaborative effort between schools, parents and community towards ensuring we all work together to best help SCS students reach reading readiness before the third grade.</a:t>
            </a:r>
          </a:p>
        </p:txBody>
      </p:sp>
      <p:sp>
        <p:nvSpPr>
          <p:cNvPr id="3" name="Title 1">
            <a:extLst>
              <a:ext uri="{FF2B5EF4-FFF2-40B4-BE49-F238E27FC236}">
                <a16:creationId xmlns:a16="http://schemas.microsoft.com/office/drawing/2014/main" id="{BD9F7381-8911-4E7A-95D5-DEC02F884D41}"/>
              </a:ext>
            </a:extLst>
          </p:cNvPr>
          <p:cNvSpPr>
            <a:spLocks noGrp="1"/>
          </p:cNvSpPr>
          <p:nvPr>
            <p:ph type="title"/>
          </p:nvPr>
        </p:nvSpPr>
        <p:spPr>
          <a:xfrm>
            <a:off x="1085700" y="523433"/>
            <a:ext cx="7323200" cy="1021600"/>
          </a:xfrm>
        </p:spPr>
        <p:txBody>
          <a:bodyPr/>
          <a:lstStyle/>
          <a:p>
            <a:r>
              <a:rPr lang="en-US" b="1">
                <a:solidFill>
                  <a:schemeClr val="bg1"/>
                </a:solidFill>
              </a:rPr>
              <a:t>3</a:t>
            </a:r>
            <a:r>
              <a:rPr lang="en-US" b="1" baseline="30000">
                <a:solidFill>
                  <a:schemeClr val="bg1"/>
                </a:solidFill>
              </a:rPr>
              <a:t>rd</a:t>
            </a:r>
            <a:r>
              <a:rPr lang="en-US" b="1">
                <a:solidFill>
                  <a:schemeClr val="bg1"/>
                </a:solidFill>
              </a:rPr>
              <a:t> GRADE COMMITMENT</a:t>
            </a:r>
          </a:p>
        </p:txBody>
      </p:sp>
    </p:spTree>
    <p:extLst>
      <p:ext uri="{BB962C8B-B14F-4D97-AF65-F5344CB8AC3E}">
        <p14:creationId xmlns:p14="http://schemas.microsoft.com/office/powerpoint/2010/main" val="150162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SCS-Logo-Color-Transparent.png">
            <a:extLst>
              <a:ext uri="{FF2B5EF4-FFF2-40B4-BE49-F238E27FC236}">
                <a16:creationId xmlns:a16="http://schemas.microsoft.com/office/drawing/2014/main" id="{97C5B94C-FD11-41DB-8088-5948BD7A1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71" y="297939"/>
            <a:ext cx="1522478" cy="1518672"/>
          </a:xfrm>
          <a:prstGeom prst="rect">
            <a:avLst/>
          </a:prstGeom>
        </p:spPr>
      </p:pic>
      <p:sp>
        <p:nvSpPr>
          <p:cNvPr id="5" name="Shape 184">
            <a:extLst>
              <a:ext uri="{FF2B5EF4-FFF2-40B4-BE49-F238E27FC236}">
                <a16:creationId xmlns:a16="http://schemas.microsoft.com/office/drawing/2014/main" id="{FCC96706-6048-4D29-A24C-C18792CF9680}"/>
              </a:ext>
            </a:extLst>
          </p:cNvPr>
          <p:cNvSpPr txBox="1">
            <a:spLocks/>
          </p:cNvSpPr>
          <p:nvPr/>
        </p:nvSpPr>
        <p:spPr>
          <a:xfrm>
            <a:off x="1520576" y="682304"/>
            <a:ext cx="9794929" cy="3949200"/>
          </a:xfrm>
          <a:prstGeom prst="rect">
            <a:avLst/>
          </a:prstGeom>
        </p:spPr>
        <p:txBody>
          <a:bodyPr vert="horz"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500" b="0" i="0" u="none" strike="noStrike" kern="1200" cap="none" spc="0" normalizeH="0" baseline="0" noProof="0">
                <a:ln>
                  <a:noFill/>
                </a:ln>
                <a:solidFill>
                  <a:prstClr val="white"/>
                </a:solidFill>
                <a:effectLst/>
                <a:uLnTx/>
                <a:uFillTx/>
                <a:latin typeface="Arial Black"/>
                <a:ea typeface="+mj-ea"/>
                <a:cs typeface="Arial Black"/>
              </a:rPr>
            </a:br>
            <a:endParaRPr kumimoji="0" lang="en-US" sz="5500" b="0" i="0" u="none" strike="noStrike" kern="1200" cap="none" spc="0" normalizeH="0" baseline="0" noProof="0">
              <a:ln>
                <a:noFill/>
              </a:ln>
              <a:solidFill>
                <a:prstClr val="white"/>
              </a:solidFill>
              <a:effectLst/>
              <a:uLnTx/>
              <a:uFillTx/>
              <a:latin typeface="Arial Black"/>
              <a:ea typeface="+mj-ea"/>
              <a:cs typeface="Arial Black"/>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5500" err="1">
                <a:solidFill>
                  <a:prstClr val="white"/>
                </a:solidFill>
                <a:latin typeface="Arial Black"/>
                <a:cs typeface="Arial Black"/>
              </a:rPr>
              <a:t>MasteryConnect</a:t>
            </a:r>
            <a:r>
              <a:rPr lang="en-US" sz="5500">
                <a:solidFill>
                  <a:prstClr val="white"/>
                </a:solidFill>
                <a:latin typeface="Arial Black"/>
                <a:cs typeface="Arial Black"/>
              </a:rPr>
              <a:t> Data</a:t>
            </a:r>
            <a:endParaRPr kumimoji="0" lang="en" sz="5500" b="0" i="0" u="none" strike="noStrike" kern="1200" cap="none" spc="0" normalizeH="0" baseline="0" noProof="0">
              <a:ln>
                <a:noFill/>
              </a:ln>
              <a:solidFill>
                <a:prstClr val="white"/>
              </a:solidFill>
              <a:effectLst/>
              <a:uLnTx/>
              <a:uFillTx/>
              <a:latin typeface="Franklin Gothic Demi" panose="020B0703020102020204" pitchFamily="34" charset="0"/>
              <a:ea typeface="+mj-ea"/>
              <a:cs typeface="Arial Black"/>
            </a:endParaRPr>
          </a:p>
        </p:txBody>
      </p:sp>
    </p:spTree>
    <p:extLst>
      <p:ext uri="{BB962C8B-B14F-4D97-AF65-F5344CB8AC3E}">
        <p14:creationId xmlns:p14="http://schemas.microsoft.com/office/powerpoint/2010/main" val="1878966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A7BBF6-A834-4D31-8CEA-D37A6C1A4D14}"/>
              </a:ext>
            </a:extLst>
          </p:cNvPr>
          <p:cNvSpPr txBox="1"/>
          <p:nvPr/>
        </p:nvSpPr>
        <p:spPr>
          <a:xfrm>
            <a:off x="3048856" y="3245395"/>
            <a:ext cx="6097712" cy="372346"/>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1800">
                <a:solidFill>
                  <a:srgbClr val="FF0000"/>
                </a:solidFill>
                <a:latin typeface="Roboto Condensed"/>
                <a:ea typeface="Calibri" panose="020F0502020204030204" pitchFamily="34" charset="0"/>
                <a:cs typeface="Times New Roman" panose="02020603050405020304" pitchFamily="18" charset="0"/>
              </a:rPr>
              <a:t>School should insert slide for ELA (grade level performance)</a:t>
            </a:r>
          </a:p>
        </p:txBody>
      </p:sp>
      <p:sp>
        <p:nvSpPr>
          <p:cNvPr id="4" name="TextBox 3">
            <a:extLst>
              <a:ext uri="{FF2B5EF4-FFF2-40B4-BE49-F238E27FC236}">
                <a16:creationId xmlns:a16="http://schemas.microsoft.com/office/drawing/2014/main" id="{8E1F3C35-22F0-441D-8222-B26693C01111}"/>
              </a:ext>
            </a:extLst>
          </p:cNvPr>
          <p:cNvSpPr txBox="1"/>
          <p:nvPr/>
        </p:nvSpPr>
        <p:spPr>
          <a:xfrm>
            <a:off x="71919" y="-10274"/>
            <a:ext cx="7224398" cy="1138773"/>
          </a:xfrm>
          <a:prstGeom prst="rect">
            <a:avLst/>
          </a:prstGeom>
          <a:noFill/>
        </p:spPr>
        <p:txBody>
          <a:bodyPr wrap="square" rtlCol="0">
            <a:spAutoFit/>
          </a:bodyPr>
          <a:lstStyle/>
          <a:p>
            <a:pPr algn="ctr"/>
            <a:r>
              <a:rPr lang="en" sz="3400" b="1">
                <a:solidFill>
                  <a:schemeClr val="bg1"/>
                </a:solidFill>
                <a:latin typeface="Century Gothic" panose="020B0502020202020204" pitchFamily="34" charset="0"/>
                <a:cs typeface="Arial Black"/>
              </a:rPr>
              <a:t>Mastery Connect – ELA</a:t>
            </a:r>
            <a:br>
              <a:rPr lang="en" sz="3400" b="1">
                <a:solidFill>
                  <a:schemeClr val="bg1"/>
                </a:solidFill>
                <a:latin typeface="Century Gothic" panose="020B0502020202020204" pitchFamily="34" charset="0"/>
                <a:cs typeface="Arial Black"/>
              </a:rPr>
            </a:br>
            <a:r>
              <a:rPr lang="en" sz="3400" b="1">
                <a:solidFill>
                  <a:schemeClr val="bg1"/>
                </a:solidFill>
                <a:latin typeface="Century Gothic" panose="020B0502020202020204" pitchFamily="34" charset="0"/>
                <a:cs typeface="Arial Black"/>
              </a:rPr>
              <a:t>District Formative Assessments</a:t>
            </a:r>
            <a:endParaRPr lang="en-US" sz="3400" b="1">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pic>
        <p:nvPicPr>
          <p:cNvPr id="6" name="Picture 5" descr="Chart, bar chart&#10;&#10;Description automatically generated">
            <a:extLst>
              <a:ext uri="{FF2B5EF4-FFF2-40B4-BE49-F238E27FC236}">
                <a16:creationId xmlns:a16="http://schemas.microsoft.com/office/drawing/2014/main" id="{0B08B8A1-E836-41EA-BA08-FEC8C27CA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97" y="1533126"/>
            <a:ext cx="11681712" cy="5227045"/>
          </a:xfrm>
          <a:prstGeom prst="rect">
            <a:avLst/>
          </a:prstGeom>
        </p:spPr>
      </p:pic>
      <p:grpSp>
        <p:nvGrpSpPr>
          <p:cNvPr id="14" name="Group 13">
            <a:extLst>
              <a:ext uri="{FF2B5EF4-FFF2-40B4-BE49-F238E27FC236}">
                <a16:creationId xmlns:a16="http://schemas.microsoft.com/office/drawing/2014/main" id="{A007A091-EFD0-43B9-829A-A30747845A9E}"/>
              </a:ext>
            </a:extLst>
          </p:cNvPr>
          <p:cNvGrpSpPr/>
          <p:nvPr/>
        </p:nvGrpSpPr>
        <p:grpSpPr>
          <a:xfrm>
            <a:off x="6928340" y="1477412"/>
            <a:ext cx="820080" cy="765360"/>
            <a:chOff x="6928340" y="1477412"/>
            <a:chExt cx="820080" cy="76536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FD7D2221-B5E5-4593-BCEE-F59B4822C875}"/>
                    </a:ext>
                  </a:extLst>
                </p14:cNvPr>
                <p14:cNvContentPartPr/>
                <p14:nvPr/>
              </p14:nvContentPartPr>
              <p14:xfrm>
                <a:off x="6928340" y="1682612"/>
                <a:ext cx="274680" cy="308880"/>
              </p14:xfrm>
            </p:contentPart>
          </mc:Choice>
          <mc:Fallback xmlns="">
            <p:pic>
              <p:nvPicPr>
                <p:cNvPr id="2" name="Ink 1">
                  <a:extLst>
                    <a:ext uri="{FF2B5EF4-FFF2-40B4-BE49-F238E27FC236}">
                      <a16:creationId xmlns:a16="http://schemas.microsoft.com/office/drawing/2014/main" id="{FD7D2221-B5E5-4593-BCEE-F59B4822C875}"/>
                    </a:ext>
                  </a:extLst>
                </p:cNvPr>
                <p:cNvPicPr/>
                <p:nvPr/>
              </p:nvPicPr>
              <p:blipFill>
                <a:blip r:embed="rId6"/>
                <a:stretch>
                  <a:fillRect/>
                </a:stretch>
              </p:blipFill>
              <p:spPr>
                <a:xfrm>
                  <a:off x="6919340" y="1673612"/>
                  <a:ext cx="2923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6D1B713B-42EA-42C5-A250-44559D33A071}"/>
                    </a:ext>
                  </a:extLst>
                </p14:cNvPr>
                <p14:cNvContentPartPr/>
                <p14:nvPr/>
              </p14:nvContentPartPr>
              <p14:xfrm>
                <a:off x="6940220" y="1973492"/>
                <a:ext cx="266040" cy="269280"/>
              </p14:xfrm>
            </p:contentPart>
          </mc:Choice>
          <mc:Fallback xmlns="">
            <p:pic>
              <p:nvPicPr>
                <p:cNvPr id="7" name="Ink 6">
                  <a:extLst>
                    <a:ext uri="{FF2B5EF4-FFF2-40B4-BE49-F238E27FC236}">
                      <a16:creationId xmlns:a16="http://schemas.microsoft.com/office/drawing/2014/main" id="{6D1B713B-42EA-42C5-A250-44559D33A071}"/>
                    </a:ext>
                  </a:extLst>
                </p:cNvPr>
                <p:cNvPicPr/>
                <p:nvPr/>
              </p:nvPicPr>
              <p:blipFill>
                <a:blip r:embed="rId8"/>
                <a:stretch>
                  <a:fillRect/>
                </a:stretch>
              </p:blipFill>
              <p:spPr>
                <a:xfrm>
                  <a:off x="6931220" y="1964492"/>
                  <a:ext cx="283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11529C55-BB3E-4B49-B8BF-B5DF8B2AB2EF}"/>
                    </a:ext>
                  </a:extLst>
                </p14:cNvPr>
                <p14:cNvContentPartPr/>
                <p14:nvPr/>
              </p14:nvContentPartPr>
              <p14:xfrm>
                <a:off x="7236500" y="1786652"/>
                <a:ext cx="246600" cy="446760"/>
              </p14:xfrm>
            </p:contentPart>
          </mc:Choice>
          <mc:Fallback xmlns="">
            <p:pic>
              <p:nvPicPr>
                <p:cNvPr id="9" name="Ink 8">
                  <a:extLst>
                    <a:ext uri="{FF2B5EF4-FFF2-40B4-BE49-F238E27FC236}">
                      <a16:creationId xmlns:a16="http://schemas.microsoft.com/office/drawing/2014/main" id="{11529C55-BB3E-4B49-B8BF-B5DF8B2AB2EF}"/>
                    </a:ext>
                  </a:extLst>
                </p:cNvPr>
                <p:cNvPicPr/>
                <p:nvPr/>
              </p:nvPicPr>
              <p:blipFill>
                <a:blip r:embed="rId10"/>
                <a:stretch>
                  <a:fillRect/>
                </a:stretch>
              </p:blipFill>
              <p:spPr>
                <a:xfrm>
                  <a:off x="7227487" y="1777652"/>
                  <a:ext cx="264266"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FDDF53AB-1F4C-4548-85C7-695709FC84E9}"/>
                    </a:ext>
                  </a:extLst>
                </p14:cNvPr>
                <p14:cNvContentPartPr/>
                <p14:nvPr/>
              </p14:nvContentPartPr>
              <p14:xfrm>
                <a:off x="7469420" y="1624292"/>
                <a:ext cx="79920" cy="204120"/>
              </p14:xfrm>
            </p:contentPart>
          </mc:Choice>
          <mc:Fallback xmlns="">
            <p:pic>
              <p:nvPicPr>
                <p:cNvPr id="11" name="Ink 10">
                  <a:extLst>
                    <a:ext uri="{FF2B5EF4-FFF2-40B4-BE49-F238E27FC236}">
                      <a16:creationId xmlns:a16="http://schemas.microsoft.com/office/drawing/2014/main" id="{FDDF53AB-1F4C-4548-85C7-695709FC84E9}"/>
                    </a:ext>
                  </a:extLst>
                </p:cNvPr>
                <p:cNvPicPr/>
                <p:nvPr/>
              </p:nvPicPr>
              <p:blipFill>
                <a:blip r:embed="rId12"/>
                <a:stretch>
                  <a:fillRect/>
                </a:stretch>
              </p:blipFill>
              <p:spPr>
                <a:xfrm>
                  <a:off x="7460420" y="1615292"/>
                  <a:ext cx="97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9F71279C-B192-4718-8BC3-5B5D657A83E9}"/>
                    </a:ext>
                  </a:extLst>
                </p14:cNvPr>
                <p14:cNvContentPartPr/>
                <p14:nvPr/>
              </p14:nvContentPartPr>
              <p14:xfrm>
                <a:off x="7490300" y="1477412"/>
                <a:ext cx="258120" cy="746280"/>
              </p14:xfrm>
            </p:contentPart>
          </mc:Choice>
          <mc:Fallback xmlns="">
            <p:pic>
              <p:nvPicPr>
                <p:cNvPr id="12" name="Ink 11">
                  <a:extLst>
                    <a:ext uri="{FF2B5EF4-FFF2-40B4-BE49-F238E27FC236}">
                      <a16:creationId xmlns:a16="http://schemas.microsoft.com/office/drawing/2014/main" id="{9F71279C-B192-4718-8BC3-5B5D657A83E9}"/>
                    </a:ext>
                  </a:extLst>
                </p:cNvPr>
                <p:cNvPicPr/>
                <p:nvPr/>
              </p:nvPicPr>
              <p:blipFill>
                <a:blip r:embed="rId14"/>
                <a:stretch>
                  <a:fillRect/>
                </a:stretch>
              </p:blipFill>
              <p:spPr>
                <a:xfrm>
                  <a:off x="7481300" y="1468412"/>
                  <a:ext cx="275760" cy="76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5790074E-8C2F-4CB8-B457-BEE6C41B597A}"/>
                    </a:ext>
                  </a:extLst>
                </p14:cNvPr>
                <p14:cNvContentPartPr/>
                <p14:nvPr/>
              </p14:nvContentPartPr>
              <p14:xfrm>
                <a:off x="7593980" y="1924892"/>
                <a:ext cx="138240" cy="203400"/>
              </p14:xfrm>
            </p:contentPart>
          </mc:Choice>
          <mc:Fallback xmlns="">
            <p:pic>
              <p:nvPicPr>
                <p:cNvPr id="13" name="Ink 12">
                  <a:extLst>
                    <a:ext uri="{FF2B5EF4-FFF2-40B4-BE49-F238E27FC236}">
                      <a16:creationId xmlns:a16="http://schemas.microsoft.com/office/drawing/2014/main" id="{5790074E-8C2F-4CB8-B457-BEE6C41B597A}"/>
                    </a:ext>
                  </a:extLst>
                </p:cNvPr>
                <p:cNvPicPr/>
                <p:nvPr/>
              </p:nvPicPr>
              <p:blipFill>
                <a:blip r:embed="rId16"/>
                <a:stretch>
                  <a:fillRect/>
                </a:stretch>
              </p:blipFill>
              <p:spPr>
                <a:xfrm>
                  <a:off x="7584980" y="1915892"/>
                  <a:ext cx="155880" cy="221040"/>
                </a:xfrm>
                <a:prstGeom prst="rect">
                  <a:avLst/>
                </a:prstGeom>
              </p:spPr>
            </p:pic>
          </mc:Fallback>
        </mc:AlternateContent>
      </p:grpSp>
      <p:grpSp>
        <p:nvGrpSpPr>
          <p:cNvPr id="21" name="Group 20">
            <a:extLst>
              <a:ext uri="{FF2B5EF4-FFF2-40B4-BE49-F238E27FC236}">
                <a16:creationId xmlns:a16="http://schemas.microsoft.com/office/drawing/2014/main" id="{01E47146-29F9-4C71-8B1C-4EFD8508668D}"/>
              </a:ext>
            </a:extLst>
          </p:cNvPr>
          <p:cNvGrpSpPr/>
          <p:nvPr/>
        </p:nvGrpSpPr>
        <p:grpSpPr>
          <a:xfrm>
            <a:off x="5771660" y="2473172"/>
            <a:ext cx="845640" cy="646200"/>
            <a:chOff x="5771660" y="2473172"/>
            <a:chExt cx="845640" cy="646200"/>
          </a:xfrm>
        </p:grpSpPr>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F6B6BDC3-848E-45BE-AF8E-524BD29C4388}"/>
                    </a:ext>
                  </a:extLst>
                </p14:cNvPr>
                <p14:cNvContentPartPr/>
                <p14:nvPr/>
              </p14:nvContentPartPr>
              <p14:xfrm>
                <a:off x="5771660" y="2608892"/>
                <a:ext cx="279360" cy="503640"/>
              </p14:xfrm>
            </p:contentPart>
          </mc:Choice>
          <mc:Fallback xmlns="">
            <p:pic>
              <p:nvPicPr>
                <p:cNvPr id="15" name="Ink 14">
                  <a:extLst>
                    <a:ext uri="{FF2B5EF4-FFF2-40B4-BE49-F238E27FC236}">
                      <a16:creationId xmlns:a16="http://schemas.microsoft.com/office/drawing/2014/main" id="{F6B6BDC3-848E-45BE-AF8E-524BD29C4388}"/>
                    </a:ext>
                  </a:extLst>
                </p:cNvPr>
                <p:cNvPicPr/>
                <p:nvPr/>
              </p:nvPicPr>
              <p:blipFill>
                <a:blip r:embed="rId18"/>
                <a:stretch>
                  <a:fillRect/>
                </a:stretch>
              </p:blipFill>
              <p:spPr>
                <a:xfrm>
                  <a:off x="5762660" y="2599898"/>
                  <a:ext cx="297000" cy="52126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BA5C9032-48C4-4B01-88C9-4715D146C21C}"/>
                    </a:ext>
                  </a:extLst>
                </p14:cNvPr>
                <p14:cNvContentPartPr/>
                <p14:nvPr/>
              </p14:nvContentPartPr>
              <p14:xfrm>
                <a:off x="6086300" y="2692772"/>
                <a:ext cx="293760" cy="361440"/>
              </p14:xfrm>
            </p:contentPart>
          </mc:Choice>
          <mc:Fallback xmlns="">
            <p:pic>
              <p:nvPicPr>
                <p:cNvPr id="16" name="Ink 15">
                  <a:extLst>
                    <a:ext uri="{FF2B5EF4-FFF2-40B4-BE49-F238E27FC236}">
                      <a16:creationId xmlns:a16="http://schemas.microsoft.com/office/drawing/2014/main" id="{BA5C9032-48C4-4B01-88C9-4715D146C21C}"/>
                    </a:ext>
                  </a:extLst>
                </p:cNvPr>
                <p:cNvPicPr/>
                <p:nvPr/>
              </p:nvPicPr>
              <p:blipFill>
                <a:blip r:embed="rId20"/>
                <a:stretch>
                  <a:fillRect/>
                </a:stretch>
              </p:blipFill>
              <p:spPr>
                <a:xfrm>
                  <a:off x="6077300" y="2683772"/>
                  <a:ext cx="31140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AC8912B2-4E7F-4F91-82D7-6404A76774E4}"/>
                    </a:ext>
                  </a:extLst>
                </p14:cNvPr>
                <p14:cNvContentPartPr/>
                <p14:nvPr/>
              </p14:nvContentPartPr>
              <p14:xfrm>
                <a:off x="6349460" y="2578292"/>
                <a:ext cx="118800" cy="183600"/>
              </p14:xfrm>
            </p:contentPart>
          </mc:Choice>
          <mc:Fallback xmlns="">
            <p:pic>
              <p:nvPicPr>
                <p:cNvPr id="18" name="Ink 17">
                  <a:extLst>
                    <a:ext uri="{FF2B5EF4-FFF2-40B4-BE49-F238E27FC236}">
                      <a16:creationId xmlns:a16="http://schemas.microsoft.com/office/drawing/2014/main" id="{AC8912B2-4E7F-4F91-82D7-6404A76774E4}"/>
                    </a:ext>
                  </a:extLst>
                </p:cNvPr>
                <p:cNvPicPr/>
                <p:nvPr/>
              </p:nvPicPr>
              <p:blipFill>
                <a:blip r:embed="rId22"/>
                <a:stretch>
                  <a:fillRect/>
                </a:stretch>
              </p:blipFill>
              <p:spPr>
                <a:xfrm>
                  <a:off x="6340460" y="2569292"/>
                  <a:ext cx="136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B8681FC4-4E51-4057-9AE9-F2146B3F155F}"/>
                    </a:ext>
                  </a:extLst>
                </p14:cNvPr>
                <p14:cNvContentPartPr/>
                <p14:nvPr/>
              </p14:nvContentPartPr>
              <p14:xfrm>
                <a:off x="6366020" y="2473172"/>
                <a:ext cx="246600" cy="646200"/>
              </p14:xfrm>
            </p:contentPart>
          </mc:Choice>
          <mc:Fallback xmlns="">
            <p:pic>
              <p:nvPicPr>
                <p:cNvPr id="19" name="Ink 18">
                  <a:extLst>
                    <a:ext uri="{FF2B5EF4-FFF2-40B4-BE49-F238E27FC236}">
                      <a16:creationId xmlns:a16="http://schemas.microsoft.com/office/drawing/2014/main" id="{B8681FC4-4E51-4057-9AE9-F2146B3F155F}"/>
                    </a:ext>
                  </a:extLst>
                </p:cNvPr>
                <p:cNvPicPr/>
                <p:nvPr/>
              </p:nvPicPr>
              <p:blipFill>
                <a:blip r:embed="rId24"/>
                <a:stretch>
                  <a:fillRect/>
                </a:stretch>
              </p:blipFill>
              <p:spPr>
                <a:xfrm>
                  <a:off x="6357007" y="2464172"/>
                  <a:ext cx="264266" cy="66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840744E7-CE4D-4189-9072-AAD08DEC633E}"/>
                    </a:ext>
                  </a:extLst>
                </p14:cNvPr>
                <p14:cNvContentPartPr/>
                <p14:nvPr/>
              </p14:nvContentPartPr>
              <p14:xfrm>
                <a:off x="6542060" y="2869892"/>
                <a:ext cx="75240" cy="138600"/>
              </p14:xfrm>
            </p:contentPart>
          </mc:Choice>
          <mc:Fallback xmlns="">
            <p:pic>
              <p:nvPicPr>
                <p:cNvPr id="20" name="Ink 19">
                  <a:extLst>
                    <a:ext uri="{FF2B5EF4-FFF2-40B4-BE49-F238E27FC236}">
                      <a16:creationId xmlns:a16="http://schemas.microsoft.com/office/drawing/2014/main" id="{840744E7-CE4D-4189-9072-AAD08DEC633E}"/>
                    </a:ext>
                  </a:extLst>
                </p:cNvPr>
                <p:cNvPicPr/>
                <p:nvPr/>
              </p:nvPicPr>
              <p:blipFill>
                <a:blip r:embed="rId26"/>
                <a:stretch>
                  <a:fillRect/>
                </a:stretch>
              </p:blipFill>
              <p:spPr>
                <a:xfrm>
                  <a:off x="6533017" y="2860892"/>
                  <a:ext cx="92965" cy="156240"/>
                </a:xfrm>
                <a:prstGeom prst="rect">
                  <a:avLst/>
                </a:prstGeom>
              </p:spPr>
            </p:pic>
          </mc:Fallback>
        </mc:AlternateContent>
      </p:grpSp>
      <p:grpSp>
        <p:nvGrpSpPr>
          <p:cNvPr id="29" name="Group 28">
            <a:extLst>
              <a:ext uri="{FF2B5EF4-FFF2-40B4-BE49-F238E27FC236}">
                <a16:creationId xmlns:a16="http://schemas.microsoft.com/office/drawing/2014/main" id="{5C783475-5BBC-4602-AC53-968FC3FF9A93}"/>
              </a:ext>
            </a:extLst>
          </p:cNvPr>
          <p:cNvGrpSpPr/>
          <p:nvPr/>
        </p:nvGrpSpPr>
        <p:grpSpPr>
          <a:xfrm>
            <a:off x="5032580" y="3328892"/>
            <a:ext cx="796320" cy="560160"/>
            <a:chOff x="5032580" y="3328892"/>
            <a:chExt cx="796320" cy="560160"/>
          </a:xfrm>
        </p:grpSpPr>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293D6358-6810-4627-8039-18AD54634912}"/>
                    </a:ext>
                  </a:extLst>
                </p14:cNvPr>
                <p14:cNvContentPartPr/>
                <p14:nvPr/>
              </p14:nvContentPartPr>
              <p14:xfrm>
                <a:off x="5032580" y="3449132"/>
                <a:ext cx="260280" cy="387720"/>
              </p14:xfrm>
            </p:contentPart>
          </mc:Choice>
          <mc:Fallback xmlns="">
            <p:pic>
              <p:nvPicPr>
                <p:cNvPr id="22" name="Ink 21">
                  <a:extLst>
                    <a:ext uri="{FF2B5EF4-FFF2-40B4-BE49-F238E27FC236}">
                      <a16:creationId xmlns:a16="http://schemas.microsoft.com/office/drawing/2014/main" id="{293D6358-6810-4627-8039-18AD54634912}"/>
                    </a:ext>
                  </a:extLst>
                </p:cNvPr>
                <p:cNvPicPr/>
                <p:nvPr/>
              </p:nvPicPr>
              <p:blipFill>
                <a:blip r:embed="rId28"/>
                <a:stretch>
                  <a:fillRect/>
                </a:stretch>
              </p:blipFill>
              <p:spPr>
                <a:xfrm>
                  <a:off x="5023580" y="3440124"/>
                  <a:ext cx="277920" cy="40537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B64A893C-A094-4900-B95B-128449D7D0C5}"/>
                    </a:ext>
                  </a:extLst>
                </p14:cNvPr>
                <p14:cNvContentPartPr/>
                <p14:nvPr/>
              </p14:nvContentPartPr>
              <p14:xfrm>
                <a:off x="5538740" y="3486932"/>
                <a:ext cx="360" cy="360"/>
              </p14:xfrm>
            </p:contentPart>
          </mc:Choice>
          <mc:Fallback xmlns="">
            <p:pic>
              <p:nvPicPr>
                <p:cNvPr id="23" name="Ink 22">
                  <a:extLst>
                    <a:ext uri="{FF2B5EF4-FFF2-40B4-BE49-F238E27FC236}">
                      <a16:creationId xmlns:a16="http://schemas.microsoft.com/office/drawing/2014/main" id="{B64A893C-A094-4900-B95B-128449D7D0C5}"/>
                    </a:ext>
                  </a:extLst>
                </p:cNvPr>
                <p:cNvPicPr/>
                <p:nvPr/>
              </p:nvPicPr>
              <p:blipFill>
                <a:blip r:embed="rId30"/>
                <a:stretch>
                  <a:fillRect/>
                </a:stretch>
              </p:blipFill>
              <p:spPr>
                <a:xfrm>
                  <a:off x="5529740" y="347793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7C395406-BBA0-4933-B44F-30DB417B5CAB}"/>
                    </a:ext>
                  </a:extLst>
                </p14:cNvPr>
                <p14:cNvContentPartPr/>
                <p14:nvPr/>
              </p14:nvContentPartPr>
              <p14:xfrm>
                <a:off x="5330660" y="3408092"/>
                <a:ext cx="181440" cy="480960"/>
              </p14:xfrm>
            </p:contentPart>
          </mc:Choice>
          <mc:Fallback xmlns="">
            <p:pic>
              <p:nvPicPr>
                <p:cNvPr id="24" name="Ink 23">
                  <a:extLst>
                    <a:ext uri="{FF2B5EF4-FFF2-40B4-BE49-F238E27FC236}">
                      <a16:creationId xmlns:a16="http://schemas.microsoft.com/office/drawing/2014/main" id="{7C395406-BBA0-4933-B44F-30DB417B5CAB}"/>
                    </a:ext>
                  </a:extLst>
                </p:cNvPr>
                <p:cNvPicPr/>
                <p:nvPr/>
              </p:nvPicPr>
              <p:blipFill>
                <a:blip r:embed="rId32"/>
                <a:stretch>
                  <a:fillRect/>
                </a:stretch>
              </p:blipFill>
              <p:spPr>
                <a:xfrm>
                  <a:off x="5321660" y="3399092"/>
                  <a:ext cx="19908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0A5E0985-6C13-44EF-B356-14E50D5B3924}"/>
                    </a:ext>
                  </a:extLst>
                </p14:cNvPr>
                <p14:cNvContentPartPr/>
                <p14:nvPr/>
              </p14:nvContentPartPr>
              <p14:xfrm>
                <a:off x="5592380" y="3416012"/>
                <a:ext cx="41400" cy="165600"/>
              </p14:xfrm>
            </p:contentPart>
          </mc:Choice>
          <mc:Fallback xmlns="">
            <p:pic>
              <p:nvPicPr>
                <p:cNvPr id="26" name="Ink 25">
                  <a:extLst>
                    <a:ext uri="{FF2B5EF4-FFF2-40B4-BE49-F238E27FC236}">
                      <a16:creationId xmlns:a16="http://schemas.microsoft.com/office/drawing/2014/main" id="{0A5E0985-6C13-44EF-B356-14E50D5B3924}"/>
                    </a:ext>
                  </a:extLst>
                </p:cNvPr>
                <p:cNvPicPr/>
                <p:nvPr/>
              </p:nvPicPr>
              <p:blipFill>
                <a:blip r:embed="rId34"/>
                <a:stretch>
                  <a:fillRect/>
                </a:stretch>
              </p:blipFill>
              <p:spPr>
                <a:xfrm>
                  <a:off x="5583380" y="3407012"/>
                  <a:ext cx="59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2AFDD556-971A-4EBA-A85F-5D8D3CD2FA9E}"/>
                    </a:ext>
                  </a:extLst>
                </p14:cNvPr>
                <p14:cNvContentPartPr/>
                <p14:nvPr/>
              </p14:nvContentPartPr>
              <p14:xfrm>
                <a:off x="5576180" y="3328892"/>
                <a:ext cx="218880" cy="539640"/>
              </p14:xfrm>
            </p:contentPart>
          </mc:Choice>
          <mc:Fallback xmlns="">
            <p:pic>
              <p:nvPicPr>
                <p:cNvPr id="27" name="Ink 26">
                  <a:extLst>
                    <a:ext uri="{FF2B5EF4-FFF2-40B4-BE49-F238E27FC236}">
                      <a16:creationId xmlns:a16="http://schemas.microsoft.com/office/drawing/2014/main" id="{2AFDD556-971A-4EBA-A85F-5D8D3CD2FA9E}"/>
                    </a:ext>
                  </a:extLst>
                </p:cNvPr>
                <p:cNvPicPr/>
                <p:nvPr/>
              </p:nvPicPr>
              <p:blipFill>
                <a:blip r:embed="rId36"/>
                <a:stretch>
                  <a:fillRect/>
                </a:stretch>
              </p:blipFill>
              <p:spPr>
                <a:xfrm>
                  <a:off x="5567180" y="3319886"/>
                  <a:ext cx="236520" cy="55729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0D933A2F-881D-44CC-8ABC-65115A09E2FB}"/>
                    </a:ext>
                  </a:extLst>
                </p14:cNvPr>
                <p14:cNvContentPartPr/>
                <p14:nvPr/>
              </p14:nvContentPartPr>
              <p14:xfrm>
                <a:off x="5696780" y="3651812"/>
                <a:ext cx="132120" cy="163080"/>
              </p14:xfrm>
            </p:contentPart>
          </mc:Choice>
          <mc:Fallback xmlns="">
            <p:pic>
              <p:nvPicPr>
                <p:cNvPr id="28" name="Ink 27">
                  <a:extLst>
                    <a:ext uri="{FF2B5EF4-FFF2-40B4-BE49-F238E27FC236}">
                      <a16:creationId xmlns:a16="http://schemas.microsoft.com/office/drawing/2014/main" id="{0D933A2F-881D-44CC-8ABC-65115A09E2FB}"/>
                    </a:ext>
                  </a:extLst>
                </p:cNvPr>
                <p:cNvPicPr/>
                <p:nvPr/>
              </p:nvPicPr>
              <p:blipFill>
                <a:blip r:embed="rId38"/>
                <a:stretch>
                  <a:fillRect/>
                </a:stretch>
              </p:blipFill>
              <p:spPr>
                <a:xfrm>
                  <a:off x="5687780" y="3642812"/>
                  <a:ext cx="149760" cy="180720"/>
                </a:xfrm>
                <a:prstGeom prst="rect">
                  <a:avLst/>
                </a:prstGeom>
              </p:spPr>
            </p:pic>
          </mc:Fallback>
        </mc:AlternateContent>
      </p:grpSp>
      <p:grpSp>
        <p:nvGrpSpPr>
          <p:cNvPr id="38" name="Group 37">
            <a:extLst>
              <a:ext uri="{FF2B5EF4-FFF2-40B4-BE49-F238E27FC236}">
                <a16:creationId xmlns:a16="http://schemas.microsoft.com/office/drawing/2014/main" id="{C6D6790C-BF89-4E2C-A3DD-CDCC4416C9FA}"/>
              </a:ext>
            </a:extLst>
          </p:cNvPr>
          <p:cNvGrpSpPr/>
          <p:nvPr/>
        </p:nvGrpSpPr>
        <p:grpSpPr>
          <a:xfrm>
            <a:off x="4098740" y="4166972"/>
            <a:ext cx="832680" cy="625320"/>
            <a:chOff x="4098740" y="4166972"/>
            <a:chExt cx="832680" cy="625320"/>
          </a:xfrm>
        </p:grpSpPr>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B9F9CD95-A21C-4ADF-AA4D-CA440E7FFFE1}"/>
                    </a:ext>
                  </a:extLst>
                </p14:cNvPr>
                <p14:cNvContentPartPr/>
                <p14:nvPr/>
              </p14:nvContentPartPr>
              <p14:xfrm>
                <a:off x="4098740" y="4266332"/>
                <a:ext cx="365400" cy="312480"/>
              </p14:xfrm>
            </p:contentPart>
          </mc:Choice>
          <mc:Fallback xmlns="">
            <p:pic>
              <p:nvPicPr>
                <p:cNvPr id="30" name="Ink 29">
                  <a:extLst>
                    <a:ext uri="{FF2B5EF4-FFF2-40B4-BE49-F238E27FC236}">
                      <a16:creationId xmlns:a16="http://schemas.microsoft.com/office/drawing/2014/main" id="{B9F9CD95-A21C-4ADF-AA4D-CA440E7FFFE1}"/>
                    </a:ext>
                  </a:extLst>
                </p:cNvPr>
                <p:cNvPicPr/>
                <p:nvPr/>
              </p:nvPicPr>
              <p:blipFill>
                <a:blip r:embed="rId40"/>
                <a:stretch>
                  <a:fillRect/>
                </a:stretch>
              </p:blipFill>
              <p:spPr>
                <a:xfrm>
                  <a:off x="4089740" y="4257332"/>
                  <a:ext cx="3830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F7DAA8DA-15EB-4708-B40A-826C0C1057A9}"/>
                    </a:ext>
                  </a:extLst>
                </p14:cNvPr>
                <p14:cNvContentPartPr/>
                <p14:nvPr/>
              </p14:nvContentPartPr>
              <p14:xfrm>
                <a:off x="4243460" y="4250852"/>
                <a:ext cx="67680" cy="519120"/>
              </p14:xfrm>
            </p:contentPart>
          </mc:Choice>
          <mc:Fallback xmlns="">
            <p:pic>
              <p:nvPicPr>
                <p:cNvPr id="31" name="Ink 30">
                  <a:extLst>
                    <a:ext uri="{FF2B5EF4-FFF2-40B4-BE49-F238E27FC236}">
                      <a16:creationId xmlns:a16="http://schemas.microsoft.com/office/drawing/2014/main" id="{F7DAA8DA-15EB-4708-B40A-826C0C1057A9}"/>
                    </a:ext>
                  </a:extLst>
                </p:cNvPr>
                <p:cNvPicPr/>
                <p:nvPr/>
              </p:nvPicPr>
              <p:blipFill>
                <a:blip r:embed="rId42"/>
                <a:stretch>
                  <a:fillRect/>
                </a:stretch>
              </p:blipFill>
              <p:spPr>
                <a:xfrm>
                  <a:off x="4234460" y="4241852"/>
                  <a:ext cx="8532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57CA6932-C40F-4EFB-AB00-98039A100A9A}"/>
                    </a:ext>
                  </a:extLst>
                </p14:cNvPr>
                <p14:cNvContentPartPr/>
                <p14:nvPr/>
              </p14:nvContentPartPr>
              <p14:xfrm>
                <a:off x="4369820" y="4174892"/>
                <a:ext cx="371520" cy="375120"/>
              </p14:xfrm>
            </p:contentPart>
          </mc:Choice>
          <mc:Fallback xmlns="">
            <p:pic>
              <p:nvPicPr>
                <p:cNvPr id="33" name="Ink 32">
                  <a:extLst>
                    <a:ext uri="{FF2B5EF4-FFF2-40B4-BE49-F238E27FC236}">
                      <a16:creationId xmlns:a16="http://schemas.microsoft.com/office/drawing/2014/main" id="{57CA6932-C40F-4EFB-AB00-98039A100A9A}"/>
                    </a:ext>
                  </a:extLst>
                </p:cNvPr>
                <p:cNvPicPr/>
                <p:nvPr/>
              </p:nvPicPr>
              <p:blipFill>
                <a:blip r:embed="rId44"/>
                <a:stretch>
                  <a:fillRect/>
                </a:stretch>
              </p:blipFill>
              <p:spPr>
                <a:xfrm>
                  <a:off x="4360811" y="4165892"/>
                  <a:ext cx="389177"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2F31AB7B-3201-40F2-9AEC-270F92BD788E}"/>
                    </a:ext>
                  </a:extLst>
                </p14:cNvPr>
                <p14:cNvContentPartPr/>
                <p14:nvPr/>
              </p14:nvContentPartPr>
              <p14:xfrm>
                <a:off x="4541540" y="4249772"/>
                <a:ext cx="44280" cy="542520"/>
              </p14:xfrm>
            </p:contentPart>
          </mc:Choice>
          <mc:Fallback xmlns="">
            <p:pic>
              <p:nvPicPr>
                <p:cNvPr id="34" name="Ink 33">
                  <a:extLst>
                    <a:ext uri="{FF2B5EF4-FFF2-40B4-BE49-F238E27FC236}">
                      <a16:creationId xmlns:a16="http://schemas.microsoft.com/office/drawing/2014/main" id="{2F31AB7B-3201-40F2-9AEC-270F92BD788E}"/>
                    </a:ext>
                  </a:extLst>
                </p:cNvPr>
                <p:cNvPicPr/>
                <p:nvPr/>
              </p:nvPicPr>
              <p:blipFill>
                <a:blip r:embed="rId46"/>
                <a:stretch>
                  <a:fillRect/>
                </a:stretch>
              </p:blipFill>
              <p:spPr>
                <a:xfrm>
                  <a:off x="4532540" y="4240766"/>
                  <a:ext cx="61920" cy="56017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C5E77722-8D8C-4428-A518-C07DFAC68641}"/>
                    </a:ext>
                  </a:extLst>
                </p14:cNvPr>
                <p14:cNvContentPartPr/>
                <p14:nvPr/>
              </p14:nvContentPartPr>
              <p14:xfrm>
                <a:off x="4711820" y="4263812"/>
                <a:ext cx="64080" cy="155520"/>
              </p14:xfrm>
            </p:contentPart>
          </mc:Choice>
          <mc:Fallback xmlns="">
            <p:pic>
              <p:nvPicPr>
                <p:cNvPr id="35" name="Ink 34">
                  <a:extLst>
                    <a:ext uri="{FF2B5EF4-FFF2-40B4-BE49-F238E27FC236}">
                      <a16:creationId xmlns:a16="http://schemas.microsoft.com/office/drawing/2014/main" id="{C5E77722-8D8C-4428-A518-C07DFAC68641}"/>
                    </a:ext>
                  </a:extLst>
                </p:cNvPr>
                <p:cNvPicPr/>
                <p:nvPr/>
              </p:nvPicPr>
              <p:blipFill>
                <a:blip r:embed="rId48"/>
                <a:stretch>
                  <a:fillRect/>
                </a:stretch>
              </p:blipFill>
              <p:spPr>
                <a:xfrm>
                  <a:off x="4702870" y="4254812"/>
                  <a:ext cx="81621"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7FC20C5C-2901-4004-B813-0C2305989F2E}"/>
                    </a:ext>
                  </a:extLst>
                </p14:cNvPr>
                <p14:cNvContentPartPr/>
                <p14:nvPr/>
              </p14:nvContentPartPr>
              <p14:xfrm>
                <a:off x="4676180" y="4166972"/>
                <a:ext cx="219600" cy="591120"/>
              </p14:xfrm>
            </p:contentPart>
          </mc:Choice>
          <mc:Fallback xmlns="">
            <p:pic>
              <p:nvPicPr>
                <p:cNvPr id="36" name="Ink 35">
                  <a:extLst>
                    <a:ext uri="{FF2B5EF4-FFF2-40B4-BE49-F238E27FC236}">
                      <a16:creationId xmlns:a16="http://schemas.microsoft.com/office/drawing/2014/main" id="{7FC20C5C-2901-4004-B813-0C2305989F2E}"/>
                    </a:ext>
                  </a:extLst>
                </p:cNvPr>
                <p:cNvPicPr/>
                <p:nvPr/>
              </p:nvPicPr>
              <p:blipFill>
                <a:blip r:embed="rId50"/>
                <a:stretch>
                  <a:fillRect/>
                </a:stretch>
              </p:blipFill>
              <p:spPr>
                <a:xfrm>
                  <a:off x="4667180" y="4157967"/>
                  <a:ext cx="237240" cy="60877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7E230780-2D47-4978-93D6-6C943C6A641D}"/>
                    </a:ext>
                  </a:extLst>
                </p14:cNvPr>
                <p14:cNvContentPartPr/>
                <p14:nvPr/>
              </p14:nvContentPartPr>
              <p14:xfrm>
                <a:off x="4847540" y="4553972"/>
                <a:ext cx="83880" cy="135360"/>
              </p14:xfrm>
            </p:contentPart>
          </mc:Choice>
          <mc:Fallback xmlns="">
            <p:pic>
              <p:nvPicPr>
                <p:cNvPr id="37" name="Ink 36">
                  <a:extLst>
                    <a:ext uri="{FF2B5EF4-FFF2-40B4-BE49-F238E27FC236}">
                      <a16:creationId xmlns:a16="http://schemas.microsoft.com/office/drawing/2014/main" id="{7E230780-2D47-4978-93D6-6C943C6A641D}"/>
                    </a:ext>
                  </a:extLst>
                </p:cNvPr>
                <p:cNvPicPr/>
                <p:nvPr/>
              </p:nvPicPr>
              <p:blipFill>
                <a:blip r:embed="rId52"/>
                <a:stretch>
                  <a:fillRect/>
                </a:stretch>
              </p:blipFill>
              <p:spPr>
                <a:xfrm>
                  <a:off x="4838501" y="4544972"/>
                  <a:ext cx="101596" cy="153000"/>
                </a:xfrm>
                <a:prstGeom prst="rect">
                  <a:avLst/>
                </a:prstGeom>
              </p:spPr>
            </p:pic>
          </mc:Fallback>
        </mc:AlternateContent>
      </p:grpSp>
      <p:grpSp>
        <p:nvGrpSpPr>
          <p:cNvPr id="44" name="Group 43">
            <a:extLst>
              <a:ext uri="{FF2B5EF4-FFF2-40B4-BE49-F238E27FC236}">
                <a16:creationId xmlns:a16="http://schemas.microsoft.com/office/drawing/2014/main" id="{4FC1EE77-B331-4BA3-89A6-4A4EF2FA5AC8}"/>
              </a:ext>
            </a:extLst>
          </p:cNvPr>
          <p:cNvGrpSpPr/>
          <p:nvPr/>
        </p:nvGrpSpPr>
        <p:grpSpPr>
          <a:xfrm>
            <a:off x="4640180" y="5037452"/>
            <a:ext cx="867240" cy="590760"/>
            <a:chOff x="4640180" y="5037452"/>
            <a:chExt cx="867240" cy="590760"/>
          </a:xfrm>
        </p:grpSpPr>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836654A4-FAF6-4F87-A5F9-D2C181FCAF31}"/>
                    </a:ext>
                  </a:extLst>
                </p14:cNvPr>
                <p14:cNvContentPartPr/>
                <p14:nvPr/>
              </p14:nvContentPartPr>
              <p14:xfrm>
                <a:off x="4640180" y="5209892"/>
                <a:ext cx="321120" cy="418320"/>
              </p14:xfrm>
            </p:contentPart>
          </mc:Choice>
          <mc:Fallback xmlns="">
            <p:pic>
              <p:nvPicPr>
                <p:cNvPr id="39" name="Ink 38">
                  <a:extLst>
                    <a:ext uri="{FF2B5EF4-FFF2-40B4-BE49-F238E27FC236}">
                      <a16:creationId xmlns:a16="http://schemas.microsoft.com/office/drawing/2014/main" id="{836654A4-FAF6-4F87-A5F9-D2C181FCAF31}"/>
                    </a:ext>
                  </a:extLst>
                </p:cNvPr>
                <p:cNvPicPr/>
                <p:nvPr/>
              </p:nvPicPr>
              <p:blipFill>
                <a:blip r:embed="rId54"/>
                <a:stretch>
                  <a:fillRect/>
                </a:stretch>
              </p:blipFill>
              <p:spPr>
                <a:xfrm>
                  <a:off x="4631180" y="5200892"/>
                  <a:ext cx="33876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Ink 39">
                  <a:extLst>
                    <a:ext uri="{FF2B5EF4-FFF2-40B4-BE49-F238E27FC236}">
                      <a16:creationId xmlns:a16="http://schemas.microsoft.com/office/drawing/2014/main" id="{7B68E59F-F172-41F2-81D2-701FE6B34BC7}"/>
                    </a:ext>
                  </a:extLst>
                </p14:cNvPr>
                <p14:cNvContentPartPr/>
                <p14:nvPr/>
              </p14:nvContentPartPr>
              <p14:xfrm>
                <a:off x="4982900" y="5137892"/>
                <a:ext cx="236880" cy="435600"/>
              </p14:xfrm>
            </p:contentPart>
          </mc:Choice>
          <mc:Fallback xmlns="">
            <p:pic>
              <p:nvPicPr>
                <p:cNvPr id="40" name="Ink 39">
                  <a:extLst>
                    <a:ext uri="{FF2B5EF4-FFF2-40B4-BE49-F238E27FC236}">
                      <a16:creationId xmlns:a16="http://schemas.microsoft.com/office/drawing/2014/main" id="{7B68E59F-F172-41F2-81D2-701FE6B34BC7}"/>
                    </a:ext>
                  </a:extLst>
                </p:cNvPr>
                <p:cNvPicPr/>
                <p:nvPr/>
              </p:nvPicPr>
              <p:blipFill>
                <a:blip r:embed="rId56"/>
                <a:stretch>
                  <a:fillRect/>
                </a:stretch>
              </p:blipFill>
              <p:spPr>
                <a:xfrm>
                  <a:off x="4973900" y="5128892"/>
                  <a:ext cx="25452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BEF68584-5B86-4362-B20B-159359AEB5F3}"/>
                    </a:ext>
                  </a:extLst>
                </p14:cNvPr>
                <p14:cNvContentPartPr/>
                <p14:nvPr/>
              </p14:nvContentPartPr>
              <p14:xfrm>
                <a:off x="5273420" y="5209172"/>
                <a:ext cx="56160" cy="113040"/>
              </p14:xfrm>
            </p:contentPart>
          </mc:Choice>
          <mc:Fallback xmlns="">
            <p:pic>
              <p:nvPicPr>
                <p:cNvPr id="41" name="Ink 40">
                  <a:extLst>
                    <a:ext uri="{FF2B5EF4-FFF2-40B4-BE49-F238E27FC236}">
                      <a16:creationId xmlns:a16="http://schemas.microsoft.com/office/drawing/2014/main" id="{BEF68584-5B86-4362-B20B-159359AEB5F3}"/>
                    </a:ext>
                  </a:extLst>
                </p:cNvPr>
                <p:cNvPicPr/>
                <p:nvPr/>
              </p:nvPicPr>
              <p:blipFill>
                <a:blip r:embed="rId58"/>
                <a:stretch>
                  <a:fillRect/>
                </a:stretch>
              </p:blipFill>
              <p:spPr>
                <a:xfrm>
                  <a:off x="5264420" y="5200172"/>
                  <a:ext cx="73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Ink 41">
                  <a:extLst>
                    <a:ext uri="{FF2B5EF4-FFF2-40B4-BE49-F238E27FC236}">
                      <a16:creationId xmlns:a16="http://schemas.microsoft.com/office/drawing/2014/main" id="{5AAD9CCB-D85C-414B-AAC0-DE1F0B37CC1A}"/>
                    </a:ext>
                  </a:extLst>
                </p14:cNvPr>
                <p14:cNvContentPartPr/>
                <p14:nvPr/>
              </p14:nvContentPartPr>
              <p14:xfrm>
                <a:off x="5312660" y="5037452"/>
                <a:ext cx="134640" cy="546840"/>
              </p14:xfrm>
            </p:contentPart>
          </mc:Choice>
          <mc:Fallback xmlns="">
            <p:pic>
              <p:nvPicPr>
                <p:cNvPr id="42" name="Ink 41">
                  <a:extLst>
                    <a:ext uri="{FF2B5EF4-FFF2-40B4-BE49-F238E27FC236}">
                      <a16:creationId xmlns:a16="http://schemas.microsoft.com/office/drawing/2014/main" id="{5AAD9CCB-D85C-414B-AAC0-DE1F0B37CC1A}"/>
                    </a:ext>
                  </a:extLst>
                </p:cNvPr>
                <p:cNvPicPr/>
                <p:nvPr/>
              </p:nvPicPr>
              <p:blipFill>
                <a:blip r:embed="rId60"/>
                <a:stretch>
                  <a:fillRect/>
                </a:stretch>
              </p:blipFill>
              <p:spPr>
                <a:xfrm>
                  <a:off x="5303660" y="5028458"/>
                  <a:ext cx="152280" cy="564468"/>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 42">
                  <a:extLst>
                    <a:ext uri="{FF2B5EF4-FFF2-40B4-BE49-F238E27FC236}">
                      <a16:creationId xmlns:a16="http://schemas.microsoft.com/office/drawing/2014/main" id="{3375AE9C-6252-44C0-9AB2-D9018174F7D9}"/>
                    </a:ext>
                  </a:extLst>
                </p14:cNvPr>
                <p14:cNvContentPartPr/>
                <p14:nvPr/>
              </p14:nvContentPartPr>
              <p14:xfrm>
                <a:off x="5368460" y="5455052"/>
                <a:ext cx="138960" cy="141480"/>
              </p14:xfrm>
            </p:contentPart>
          </mc:Choice>
          <mc:Fallback xmlns="">
            <p:pic>
              <p:nvPicPr>
                <p:cNvPr id="43" name="Ink 42">
                  <a:extLst>
                    <a:ext uri="{FF2B5EF4-FFF2-40B4-BE49-F238E27FC236}">
                      <a16:creationId xmlns:a16="http://schemas.microsoft.com/office/drawing/2014/main" id="{3375AE9C-6252-44C0-9AB2-D9018174F7D9}"/>
                    </a:ext>
                  </a:extLst>
                </p:cNvPr>
                <p:cNvPicPr/>
                <p:nvPr/>
              </p:nvPicPr>
              <p:blipFill>
                <a:blip r:embed="rId62"/>
                <a:stretch>
                  <a:fillRect/>
                </a:stretch>
              </p:blipFill>
              <p:spPr>
                <a:xfrm>
                  <a:off x="5359460" y="5446052"/>
                  <a:ext cx="156600" cy="159120"/>
                </a:xfrm>
                <a:prstGeom prst="rect">
                  <a:avLst/>
                </a:prstGeom>
              </p:spPr>
            </p:pic>
          </mc:Fallback>
        </mc:AlternateContent>
      </p:grpSp>
      <p:grpSp>
        <p:nvGrpSpPr>
          <p:cNvPr id="51" name="Group 50">
            <a:extLst>
              <a:ext uri="{FF2B5EF4-FFF2-40B4-BE49-F238E27FC236}">
                <a16:creationId xmlns:a16="http://schemas.microsoft.com/office/drawing/2014/main" id="{453C8FFA-FB21-434A-95FB-E10A7775B418}"/>
              </a:ext>
            </a:extLst>
          </p:cNvPr>
          <p:cNvGrpSpPr/>
          <p:nvPr/>
        </p:nvGrpSpPr>
        <p:grpSpPr>
          <a:xfrm>
            <a:off x="4232300" y="5889932"/>
            <a:ext cx="832320" cy="604440"/>
            <a:chOff x="4232300" y="5889932"/>
            <a:chExt cx="832320" cy="604440"/>
          </a:xfrm>
        </p:grpSpPr>
        <mc:AlternateContent xmlns:mc="http://schemas.openxmlformats.org/markup-compatibility/2006" xmlns:p14="http://schemas.microsoft.com/office/powerpoint/2010/main">
          <mc:Choice Requires="p14">
            <p:contentPart p14:bwMode="auto" r:id="rId63">
              <p14:nvContentPartPr>
                <p14:cNvPr id="45" name="Ink 44">
                  <a:extLst>
                    <a:ext uri="{FF2B5EF4-FFF2-40B4-BE49-F238E27FC236}">
                      <a16:creationId xmlns:a16="http://schemas.microsoft.com/office/drawing/2014/main" id="{76CEF3C2-C03A-4A5A-B6EC-ED717DA014DB}"/>
                    </a:ext>
                  </a:extLst>
                </p14:cNvPr>
                <p14:cNvContentPartPr/>
                <p14:nvPr/>
              </p14:nvContentPartPr>
              <p14:xfrm>
                <a:off x="4232300" y="6049412"/>
                <a:ext cx="219240" cy="226080"/>
              </p14:xfrm>
            </p:contentPart>
          </mc:Choice>
          <mc:Fallback xmlns="">
            <p:pic>
              <p:nvPicPr>
                <p:cNvPr id="45" name="Ink 44">
                  <a:extLst>
                    <a:ext uri="{FF2B5EF4-FFF2-40B4-BE49-F238E27FC236}">
                      <a16:creationId xmlns:a16="http://schemas.microsoft.com/office/drawing/2014/main" id="{76CEF3C2-C03A-4A5A-B6EC-ED717DA014DB}"/>
                    </a:ext>
                  </a:extLst>
                </p:cNvPr>
                <p:cNvPicPr/>
                <p:nvPr/>
              </p:nvPicPr>
              <p:blipFill>
                <a:blip r:embed="rId64"/>
                <a:stretch>
                  <a:fillRect/>
                </a:stretch>
              </p:blipFill>
              <p:spPr>
                <a:xfrm>
                  <a:off x="4223300" y="6040412"/>
                  <a:ext cx="2368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Ink 45">
                  <a:extLst>
                    <a:ext uri="{FF2B5EF4-FFF2-40B4-BE49-F238E27FC236}">
                      <a16:creationId xmlns:a16="http://schemas.microsoft.com/office/drawing/2014/main" id="{08F956B0-2BE3-4486-AC08-9A46E3CBF4A9}"/>
                    </a:ext>
                  </a:extLst>
                </p14:cNvPr>
                <p14:cNvContentPartPr/>
                <p14:nvPr/>
              </p14:nvContentPartPr>
              <p14:xfrm>
                <a:off x="4391420" y="6001892"/>
                <a:ext cx="24480" cy="492480"/>
              </p14:xfrm>
            </p:contentPart>
          </mc:Choice>
          <mc:Fallback xmlns="">
            <p:pic>
              <p:nvPicPr>
                <p:cNvPr id="46" name="Ink 45">
                  <a:extLst>
                    <a:ext uri="{FF2B5EF4-FFF2-40B4-BE49-F238E27FC236}">
                      <a16:creationId xmlns:a16="http://schemas.microsoft.com/office/drawing/2014/main" id="{08F956B0-2BE3-4486-AC08-9A46E3CBF4A9}"/>
                    </a:ext>
                  </a:extLst>
                </p:cNvPr>
                <p:cNvPicPr/>
                <p:nvPr/>
              </p:nvPicPr>
              <p:blipFill>
                <a:blip r:embed="rId66"/>
                <a:stretch>
                  <a:fillRect/>
                </a:stretch>
              </p:blipFill>
              <p:spPr>
                <a:xfrm>
                  <a:off x="4382286" y="5992892"/>
                  <a:ext cx="42383"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Ink 46">
                  <a:extLst>
                    <a:ext uri="{FF2B5EF4-FFF2-40B4-BE49-F238E27FC236}">
                      <a16:creationId xmlns:a16="http://schemas.microsoft.com/office/drawing/2014/main" id="{4DE3CA65-8EB5-4F80-80A5-9279F98916E7}"/>
                    </a:ext>
                  </a:extLst>
                </p14:cNvPr>
                <p14:cNvContentPartPr/>
                <p14:nvPr/>
              </p14:nvContentPartPr>
              <p14:xfrm>
                <a:off x="4474940" y="5991812"/>
                <a:ext cx="227520" cy="435600"/>
              </p14:xfrm>
            </p:contentPart>
          </mc:Choice>
          <mc:Fallback xmlns="">
            <p:pic>
              <p:nvPicPr>
                <p:cNvPr id="47" name="Ink 46">
                  <a:extLst>
                    <a:ext uri="{FF2B5EF4-FFF2-40B4-BE49-F238E27FC236}">
                      <a16:creationId xmlns:a16="http://schemas.microsoft.com/office/drawing/2014/main" id="{4DE3CA65-8EB5-4F80-80A5-9279F98916E7}"/>
                    </a:ext>
                  </a:extLst>
                </p:cNvPr>
                <p:cNvPicPr/>
                <p:nvPr/>
              </p:nvPicPr>
              <p:blipFill>
                <a:blip r:embed="rId68"/>
                <a:stretch>
                  <a:fillRect/>
                </a:stretch>
              </p:blipFill>
              <p:spPr>
                <a:xfrm>
                  <a:off x="4465926" y="5982812"/>
                  <a:ext cx="245188"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Ink 47">
                  <a:extLst>
                    <a:ext uri="{FF2B5EF4-FFF2-40B4-BE49-F238E27FC236}">
                      <a16:creationId xmlns:a16="http://schemas.microsoft.com/office/drawing/2014/main" id="{1194BE2C-0B92-4C62-A3C9-0E4B985D9168}"/>
                    </a:ext>
                  </a:extLst>
                </p14:cNvPr>
                <p14:cNvContentPartPr/>
                <p14:nvPr/>
              </p14:nvContentPartPr>
              <p14:xfrm>
                <a:off x="4789580" y="5999732"/>
                <a:ext cx="66240" cy="153360"/>
              </p14:xfrm>
            </p:contentPart>
          </mc:Choice>
          <mc:Fallback xmlns="">
            <p:pic>
              <p:nvPicPr>
                <p:cNvPr id="48" name="Ink 47">
                  <a:extLst>
                    <a:ext uri="{FF2B5EF4-FFF2-40B4-BE49-F238E27FC236}">
                      <a16:creationId xmlns:a16="http://schemas.microsoft.com/office/drawing/2014/main" id="{1194BE2C-0B92-4C62-A3C9-0E4B985D9168}"/>
                    </a:ext>
                  </a:extLst>
                </p:cNvPr>
                <p:cNvPicPr/>
                <p:nvPr/>
              </p:nvPicPr>
              <p:blipFill>
                <a:blip r:embed="rId70"/>
                <a:stretch>
                  <a:fillRect/>
                </a:stretch>
              </p:blipFill>
              <p:spPr>
                <a:xfrm>
                  <a:off x="4780629" y="5990732"/>
                  <a:ext cx="83785"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Ink 48">
                  <a:extLst>
                    <a:ext uri="{FF2B5EF4-FFF2-40B4-BE49-F238E27FC236}">
                      <a16:creationId xmlns:a16="http://schemas.microsoft.com/office/drawing/2014/main" id="{2C5B2068-E951-411A-B22D-751404B07ACF}"/>
                    </a:ext>
                  </a:extLst>
                </p14:cNvPr>
                <p14:cNvContentPartPr/>
                <p14:nvPr/>
              </p14:nvContentPartPr>
              <p14:xfrm>
                <a:off x="4859780" y="5889932"/>
                <a:ext cx="98640" cy="516960"/>
              </p14:xfrm>
            </p:contentPart>
          </mc:Choice>
          <mc:Fallback xmlns="">
            <p:pic>
              <p:nvPicPr>
                <p:cNvPr id="49" name="Ink 48">
                  <a:extLst>
                    <a:ext uri="{FF2B5EF4-FFF2-40B4-BE49-F238E27FC236}">
                      <a16:creationId xmlns:a16="http://schemas.microsoft.com/office/drawing/2014/main" id="{2C5B2068-E951-411A-B22D-751404B07ACF}"/>
                    </a:ext>
                  </a:extLst>
                </p:cNvPr>
                <p:cNvPicPr/>
                <p:nvPr/>
              </p:nvPicPr>
              <p:blipFill>
                <a:blip r:embed="rId72"/>
                <a:stretch>
                  <a:fillRect/>
                </a:stretch>
              </p:blipFill>
              <p:spPr>
                <a:xfrm>
                  <a:off x="4850780" y="5880932"/>
                  <a:ext cx="11628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Ink 49">
                  <a:extLst>
                    <a:ext uri="{FF2B5EF4-FFF2-40B4-BE49-F238E27FC236}">
                      <a16:creationId xmlns:a16="http://schemas.microsoft.com/office/drawing/2014/main" id="{F5FA8DC8-9DE8-4EBF-8591-F8283ECCCF44}"/>
                    </a:ext>
                  </a:extLst>
                </p14:cNvPr>
                <p14:cNvContentPartPr/>
                <p14:nvPr/>
              </p14:nvContentPartPr>
              <p14:xfrm>
                <a:off x="4950860" y="6227612"/>
                <a:ext cx="113760" cy="182520"/>
              </p14:xfrm>
            </p:contentPart>
          </mc:Choice>
          <mc:Fallback xmlns="">
            <p:pic>
              <p:nvPicPr>
                <p:cNvPr id="50" name="Ink 49">
                  <a:extLst>
                    <a:ext uri="{FF2B5EF4-FFF2-40B4-BE49-F238E27FC236}">
                      <a16:creationId xmlns:a16="http://schemas.microsoft.com/office/drawing/2014/main" id="{F5FA8DC8-9DE8-4EBF-8591-F8283ECCCF44}"/>
                    </a:ext>
                  </a:extLst>
                </p:cNvPr>
                <p:cNvPicPr/>
                <p:nvPr/>
              </p:nvPicPr>
              <p:blipFill>
                <a:blip r:embed="rId74"/>
                <a:stretch>
                  <a:fillRect/>
                </a:stretch>
              </p:blipFill>
              <p:spPr>
                <a:xfrm>
                  <a:off x="4941860" y="6218612"/>
                  <a:ext cx="131400" cy="200160"/>
                </a:xfrm>
                <a:prstGeom prst="rect">
                  <a:avLst/>
                </a:prstGeom>
              </p:spPr>
            </p:pic>
          </mc:Fallback>
        </mc:AlternateContent>
      </p:grpSp>
    </p:spTree>
    <p:extLst>
      <p:ext uri="{BB962C8B-B14F-4D97-AF65-F5344CB8AC3E}">
        <p14:creationId xmlns:p14="http://schemas.microsoft.com/office/powerpoint/2010/main" val="180204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53077C-6580-4DE4-8DDA-AE82E52377A3}"/>
              </a:ext>
            </a:extLst>
          </p:cNvPr>
          <p:cNvSpPr txBox="1"/>
          <p:nvPr/>
        </p:nvSpPr>
        <p:spPr>
          <a:xfrm>
            <a:off x="71919" y="-10274"/>
            <a:ext cx="7224398" cy="1138773"/>
          </a:xfrm>
          <a:prstGeom prst="rect">
            <a:avLst/>
          </a:prstGeom>
          <a:noFill/>
        </p:spPr>
        <p:txBody>
          <a:bodyPr wrap="square" rtlCol="0">
            <a:spAutoFit/>
          </a:bodyPr>
          <a:lstStyle/>
          <a:p>
            <a:pPr algn="ctr"/>
            <a:r>
              <a:rPr lang="en" sz="3400" b="1">
                <a:solidFill>
                  <a:schemeClr val="bg1"/>
                </a:solidFill>
                <a:latin typeface="Century Gothic" panose="020B0502020202020204" pitchFamily="34" charset="0"/>
                <a:cs typeface="Arial Black"/>
              </a:rPr>
              <a:t>Mastery Connect – </a:t>
            </a:r>
            <a:br>
              <a:rPr lang="en" sz="3400" b="1">
                <a:solidFill>
                  <a:schemeClr val="bg1"/>
                </a:solidFill>
                <a:latin typeface="Century Gothic" panose="020B0502020202020204" pitchFamily="34" charset="0"/>
                <a:cs typeface="Arial Black"/>
              </a:rPr>
            </a:br>
            <a:r>
              <a:rPr lang="en" sz="3400" b="1">
                <a:solidFill>
                  <a:schemeClr val="bg1"/>
                </a:solidFill>
                <a:latin typeface="Century Gothic" panose="020B0502020202020204" pitchFamily="34" charset="0"/>
                <a:cs typeface="Arial Black"/>
              </a:rPr>
              <a:t>District Formative Assessments</a:t>
            </a:r>
            <a:endParaRPr lang="en-US" sz="3400" b="1">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4" name="TextBox 3">
            <a:extLst>
              <a:ext uri="{FF2B5EF4-FFF2-40B4-BE49-F238E27FC236}">
                <a16:creationId xmlns:a16="http://schemas.microsoft.com/office/drawing/2014/main" id="{F6755469-BA2F-4203-BEFD-E71D833AC7CE}"/>
              </a:ext>
            </a:extLst>
          </p:cNvPr>
          <p:cNvSpPr txBox="1"/>
          <p:nvPr/>
        </p:nvSpPr>
        <p:spPr>
          <a:xfrm>
            <a:off x="3048855" y="3045843"/>
            <a:ext cx="7071189" cy="372346"/>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1800">
                <a:solidFill>
                  <a:srgbClr val="FF0000"/>
                </a:solidFill>
                <a:effectLst/>
                <a:latin typeface="Roboto Condensed"/>
                <a:ea typeface="Calibri" panose="020F0502020204030204" pitchFamily="34" charset="0"/>
                <a:cs typeface="Times New Roman"/>
              </a:rPr>
              <a:t>School should insert slide for Math (grade level/course performance)</a:t>
            </a:r>
            <a:endParaRPr lang="en-US" sz="1800">
              <a:solidFill>
                <a:srgbClr val="FF0000"/>
              </a:solidFill>
              <a:latin typeface="Roboto Condensed"/>
              <a:cs typeface="Times New Roman"/>
            </a:endParaRPr>
          </a:p>
        </p:txBody>
      </p:sp>
      <p:pic>
        <p:nvPicPr>
          <p:cNvPr id="5" name="Picture 4" descr="Chart, bar chart&#10;&#10;Description automatically generated">
            <a:extLst>
              <a:ext uri="{FF2B5EF4-FFF2-40B4-BE49-F238E27FC236}">
                <a16:creationId xmlns:a16="http://schemas.microsoft.com/office/drawing/2014/main" id="{83A41A4E-5D8D-4C16-BC65-FB3425335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23" y="1648110"/>
            <a:ext cx="11741365" cy="5023392"/>
          </a:xfrm>
          <a:prstGeom prst="rect">
            <a:avLst/>
          </a:prstGeom>
        </p:spPr>
      </p:pic>
      <p:grpSp>
        <p:nvGrpSpPr>
          <p:cNvPr id="15" name="Group 14">
            <a:extLst>
              <a:ext uri="{FF2B5EF4-FFF2-40B4-BE49-F238E27FC236}">
                <a16:creationId xmlns:a16="http://schemas.microsoft.com/office/drawing/2014/main" id="{51E0371A-03AC-4760-BD09-2C7C5AC5D019}"/>
              </a:ext>
            </a:extLst>
          </p:cNvPr>
          <p:cNvGrpSpPr/>
          <p:nvPr/>
        </p:nvGrpSpPr>
        <p:grpSpPr>
          <a:xfrm>
            <a:off x="9051980" y="1730492"/>
            <a:ext cx="742320" cy="604080"/>
            <a:chOff x="9051980" y="1730492"/>
            <a:chExt cx="742320" cy="604080"/>
          </a:xfrm>
        </p:grpSpPr>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D906B94-DD45-4854-96D0-905B9B70E3EB}"/>
                    </a:ext>
                  </a:extLst>
                </p14:cNvPr>
                <p14:cNvContentPartPr/>
                <p14:nvPr/>
              </p14:nvContentPartPr>
              <p14:xfrm>
                <a:off x="9051980" y="1874852"/>
                <a:ext cx="239400" cy="217440"/>
              </p14:xfrm>
            </p:contentPart>
          </mc:Choice>
          <mc:Fallback xmlns="">
            <p:pic>
              <p:nvPicPr>
                <p:cNvPr id="8" name="Ink 7">
                  <a:extLst>
                    <a:ext uri="{FF2B5EF4-FFF2-40B4-BE49-F238E27FC236}">
                      <a16:creationId xmlns:a16="http://schemas.microsoft.com/office/drawing/2014/main" id="{CD906B94-DD45-4854-96D0-905B9B70E3EB}"/>
                    </a:ext>
                  </a:extLst>
                </p:cNvPr>
                <p:cNvPicPr/>
                <p:nvPr/>
              </p:nvPicPr>
              <p:blipFill>
                <a:blip r:embed="rId6"/>
                <a:stretch>
                  <a:fillRect/>
                </a:stretch>
              </p:blipFill>
              <p:spPr>
                <a:xfrm>
                  <a:off x="9042980" y="1865852"/>
                  <a:ext cx="257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903BF833-04CD-4ED6-BF43-E254AFCD9EDB}"/>
                    </a:ext>
                  </a:extLst>
                </p14:cNvPr>
                <p14:cNvContentPartPr/>
                <p14:nvPr/>
              </p14:nvContentPartPr>
              <p14:xfrm>
                <a:off x="9073220" y="2072852"/>
                <a:ext cx="229320" cy="186120"/>
              </p14:xfrm>
            </p:contentPart>
          </mc:Choice>
          <mc:Fallback xmlns="">
            <p:pic>
              <p:nvPicPr>
                <p:cNvPr id="9" name="Ink 8">
                  <a:extLst>
                    <a:ext uri="{FF2B5EF4-FFF2-40B4-BE49-F238E27FC236}">
                      <a16:creationId xmlns:a16="http://schemas.microsoft.com/office/drawing/2014/main" id="{903BF833-04CD-4ED6-BF43-E254AFCD9EDB}"/>
                    </a:ext>
                  </a:extLst>
                </p:cNvPr>
                <p:cNvPicPr/>
                <p:nvPr/>
              </p:nvPicPr>
              <p:blipFill>
                <a:blip r:embed="rId8"/>
                <a:stretch>
                  <a:fillRect/>
                </a:stretch>
              </p:blipFill>
              <p:spPr>
                <a:xfrm>
                  <a:off x="9064220" y="2063852"/>
                  <a:ext cx="2469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A54FCF43-CE2B-4C6A-BE87-C6797F8CED73}"/>
                    </a:ext>
                  </a:extLst>
                </p14:cNvPr>
                <p14:cNvContentPartPr/>
                <p14:nvPr/>
              </p14:nvContentPartPr>
              <p14:xfrm>
                <a:off x="9327380" y="1902572"/>
                <a:ext cx="160920" cy="407520"/>
              </p14:xfrm>
            </p:contentPart>
          </mc:Choice>
          <mc:Fallback xmlns="">
            <p:pic>
              <p:nvPicPr>
                <p:cNvPr id="10" name="Ink 9">
                  <a:extLst>
                    <a:ext uri="{FF2B5EF4-FFF2-40B4-BE49-F238E27FC236}">
                      <a16:creationId xmlns:a16="http://schemas.microsoft.com/office/drawing/2014/main" id="{A54FCF43-CE2B-4C6A-BE87-C6797F8CED73}"/>
                    </a:ext>
                  </a:extLst>
                </p:cNvPr>
                <p:cNvPicPr/>
                <p:nvPr/>
              </p:nvPicPr>
              <p:blipFill>
                <a:blip r:embed="rId10"/>
                <a:stretch>
                  <a:fillRect/>
                </a:stretch>
              </p:blipFill>
              <p:spPr>
                <a:xfrm>
                  <a:off x="9318380" y="1893572"/>
                  <a:ext cx="17856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E8F6BBCC-D10C-40FF-9BD0-3242403B1003}"/>
                    </a:ext>
                  </a:extLst>
                </p14:cNvPr>
                <p14:cNvContentPartPr/>
                <p14:nvPr/>
              </p14:nvContentPartPr>
              <p14:xfrm>
                <a:off x="9312980" y="1954052"/>
                <a:ext cx="16200" cy="76680"/>
              </p14:xfrm>
            </p:contentPart>
          </mc:Choice>
          <mc:Fallback xmlns="">
            <p:pic>
              <p:nvPicPr>
                <p:cNvPr id="11" name="Ink 10">
                  <a:extLst>
                    <a:ext uri="{FF2B5EF4-FFF2-40B4-BE49-F238E27FC236}">
                      <a16:creationId xmlns:a16="http://schemas.microsoft.com/office/drawing/2014/main" id="{E8F6BBCC-D10C-40FF-9BD0-3242403B1003}"/>
                    </a:ext>
                  </a:extLst>
                </p:cNvPr>
                <p:cNvPicPr/>
                <p:nvPr/>
              </p:nvPicPr>
              <p:blipFill>
                <a:blip r:embed="rId12"/>
                <a:stretch>
                  <a:fillRect/>
                </a:stretch>
              </p:blipFill>
              <p:spPr>
                <a:xfrm>
                  <a:off x="9303775" y="1945052"/>
                  <a:ext cx="34241"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CEA1F31B-AB1F-4485-BB4B-208FA0FF65AF}"/>
                    </a:ext>
                  </a:extLst>
                </p14:cNvPr>
                <p14:cNvContentPartPr/>
                <p14:nvPr/>
              </p14:nvContentPartPr>
              <p14:xfrm>
                <a:off x="9553820" y="1851812"/>
                <a:ext cx="114840" cy="120240"/>
              </p14:xfrm>
            </p:contentPart>
          </mc:Choice>
          <mc:Fallback xmlns="">
            <p:pic>
              <p:nvPicPr>
                <p:cNvPr id="12" name="Ink 11">
                  <a:extLst>
                    <a:ext uri="{FF2B5EF4-FFF2-40B4-BE49-F238E27FC236}">
                      <a16:creationId xmlns:a16="http://schemas.microsoft.com/office/drawing/2014/main" id="{CEA1F31B-AB1F-4485-BB4B-208FA0FF65AF}"/>
                    </a:ext>
                  </a:extLst>
                </p:cNvPr>
                <p:cNvPicPr/>
                <p:nvPr/>
              </p:nvPicPr>
              <p:blipFill>
                <a:blip r:embed="rId14"/>
                <a:stretch>
                  <a:fillRect/>
                </a:stretch>
              </p:blipFill>
              <p:spPr>
                <a:xfrm>
                  <a:off x="9544820" y="1842812"/>
                  <a:ext cx="132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798C8599-3337-46BE-AAFD-BE0E4167584C}"/>
                    </a:ext>
                  </a:extLst>
                </p14:cNvPr>
                <p14:cNvContentPartPr/>
                <p14:nvPr/>
              </p14:nvContentPartPr>
              <p14:xfrm>
                <a:off x="9514580" y="1730492"/>
                <a:ext cx="279720" cy="604080"/>
              </p14:xfrm>
            </p:contentPart>
          </mc:Choice>
          <mc:Fallback xmlns="">
            <p:pic>
              <p:nvPicPr>
                <p:cNvPr id="13" name="Ink 12">
                  <a:extLst>
                    <a:ext uri="{FF2B5EF4-FFF2-40B4-BE49-F238E27FC236}">
                      <a16:creationId xmlns:a16="http://schemas.microsoft.com/office/drawing/2014/main" id="{798C8599-3337-46BE-AAFD-BE0E4167584C}"/>
                    </a:ext>
                  </a:extLst>
                </p:cNvPr>
                <p:cNvPicPr/>
                <p:nvPr/>
              </p:nvPicPr>
              <p:blipFill>
                <a:blip r:embed="rId16"/>
                <a:stretch>
                  <a:fillRect/>
                </a:stretch>
              </p:blipFill>
              <p:spPr>
                <a:xfrm>
                  <a:off x="9505580" y="1721492"/>
                  <a:ext cx="29736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7057FAA8-1771-4339-9709-CD08907952A3}"/>
                    </a:ext>
                  </a:extLst>
                </p14:cNvPr>
                <p14:cNvContentPartPr/>
                <p14:nvPr/>
              </p14:nvContentPartPr>
              <p14:xfrm>
                <a:off x="9634820" y="2111372"/>
                <a:ext cx="88560" cy="124200"/>
              </p14:xfrm>
            </p:contentPart>
          </mc:Choice>
          <mc:Fallback xmlns="">
            <p:pic>
              <p:nvPicPr>
                <p:cNvPr id="14" name="Ink 13">
                  <a:extLst>
                    <a:ext uri="{FF2B5EF4-FFF2-40B4-BE49-F238E27FC236}">
                      <a16:creationId xmlns:a16="http://schemas.microsoft.com/office/drawing/2014/main" id="{7057FAA8-1771-4339-9709-CD08907952A3}"/>
                    </a:ext>
                  </a:extLst>
                </p:cNvPr>
                <p:cNvPicPr/>
                <p:nvPr/>
              </p:nvPicPr>
              <p:blipFill>
                <a:blip r:embed="rId18"/>
                <a:stretch>
                  <a:fillRect/>
                </a:stretch>
              </p:blipFill>
              <p:spPr>
                <a:xfrm>
                  <a:off x="9625820" y="2102372"/>
                  <a:ext cx="106200" cy="141840"/>
                </a:xfrm>
                <a:prstGeom prst="rect">
                  <a:avLst/>
                </a:prstGeom>
              </p:spPr>
            </p:pic>
          </mc:Fallback>
        </mc:AlternateContent>
      </p:grpSp>
      <p:grpSp>
        <p:nvGrpSpPr>
          <p:cNvPr id="21" name="Group 20">
            <a:extLst>
              <a:ext uri="{FF2B5EF4-FFF2-40B4-BE49-F238E27FC236}">
                <a16:creationId xmlns:a16="http://schemas.microsoft.com/office/drawing/2014/main" id="{D1552FE3-6D1A-4D56-B455-D2B59155A24D}"/>
              </a:ext>
            </a:extLst>
          </p:cNvPr>
          <p:cNvGrpSpPr/>
          <p:nvPr/>
        </p:nvGrpSpPr>
        <p:grpSpPr>
          <a:xfrm>
            <a:off x="2708780" y="2396492"/>
            <a:ext cx="845640" cy="669240"/>
            <a:chOff x="2708780" y="2396492"/>
            <a:chExt cx="845640" cy="669240"/>
          </a:xfrm>
        </p:grpSpPr>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16346E79-99F9-49B2-97E8-0A4EF604CFFD}"/>
                    </a:ext>
                  </a:extLst>
                </p14:cNvPr>
                <p14:cNvContentPartPr/>
                <p14:nvPr/>
              </p14:nvContentPartPr>
              <p14:xfrm>
                <a:off x="2708780" y="2679452"/>
                <a:ext cx="361800" cy="386280"/>
              </p14:xfrm>
            </p:contentPart>
          </mc:Choice>
          <mc:Fallback xmlns="">
            <p:pic>
              <p:nvPicPr>
                <p:cNvPr id="16" name="Ink 15">
                  <a:extLst>
                    <a:ext uri="{FF2B5EF4-FFF2-40B4-BE49-F238E27FC236}">
                      <a16:creationId xmlns:a16="http://schemas.microsoft.com/office/drawing/2014/main" id="{16346E79-99F9-49B2-97E8-0A4EF604CFFD}"/>
                    </a:ext>
                  </a:extLst>
                </p:cNvPr>
                <p:cNvPicPr/>
                <p:nvPr/>
              </p:nvPicPr>
              <p:blipFill>
                <a:blip r:embed="rId20"/>
                <a:stretch>
                  <a:fillRect/>
                </a:stretch>
              </p:blipFill>
              <p:spPr>
                <a:xfrm>
                  <a:off x="2699780" y="2670452"/>
                  <a:ext cx="37944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24E7D848-086E-4F87-81C5-6F0E03448671}"/>
                    </a:ext>
                  </a:extLst>
                </p14:cNvPr>
                <p14:cNvContentPartPr/>
                <p14:nvPr/>
              </p14:nvContentPartPr>
              <p14:xfrm>
                <a:off x="3005780" y="2613572"/>
                <a:ext cx="234360" cy="377280"/>
              </p14:xfrm>
            </p:contentPart>
          </mc:Choice>
          <mc:Fallback xmlns="">
            <p:pic>
              <p:nvPicPr>
                <p:cNvPr id="17" name="Ink 16">
                  <a:extLst>
                    <a:ext uri="{FF2B5EF4-FFF2-40B4-BE49-F238E27FC236}">
                      <a16:creationId xmlns:a16="http://schemas.microsoft.com/office/drawing/2014/main" id="{24E7D848-086E-4F87-81C5-6F0E03448671}"/>
                    </a:ext>
                  </a:extLst>
                </p:cNvPr>
                <p:cNvPicPr/>
                <p:nvPr/>
              </p:nvPicPr>
              <p:blipFill>
                <a:blip r:embed="rId22"/>
                <a:stretch>
                  <a:fillRect/>
                </a:stretch>
              </p:blipFill>
              <p:spPr>
                <a:xfrm>
                  <a:off x="2996780" y="2604581"/>
                  <a:ext cx="252000" cy="39490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B161B194-0BF9-4492-9D71-025EEE849F77}"/>
                    </a:ext>
                  </a:extLst>
                </p14:cNvPr>
                <p14:cNvContentPartPr/>
                <p14:nvPr/>
              </p14:nvContentPartPr>
              <p14:xfrm>
                <a:off x="3303140" y="2564252"/>
                <a:ext cx="82440" cy="136080"/>
              </p14:xfrm>
            </p:contentPart>
          </mc:Choice>
          <mc:Fallback xmlns="">
            <p:pic>
              <p:nvPicPr>
                <p:cNvPr id="18" name="Ink 17">
                  <a:extLst>
                    <a:ext uri="{FF2B5EF4-FFF2-40B4-BE49-F238E27FC236}">
                      <a16:creationId xmlns:a16="http://schemas.microsoft.com/office/drawing/2014/main" id="{B161B194-0BF9-4492-9D71-025EEE849F77}"/>
                    </a:ext>
                  </a:extLst>
                </p:cNvPr>
                <p:cNvPicPr/>
                <p:nvPr/>
              </p:nvPicPr>
              <p:blipFill>
                <a:blip r:embed="rId24"/>
                <a:stretch>
                  <a:fillRect/>
                </a:stretch>
              </p:blipFill>
              <p:spPr>
                <a:xfrm>
                  <a:off x="3294140" y="2555228"/>
                  <a:ext cx="100080" cy="15376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85977AD5-3E41-4B9D-88AD-5C2FAB5F0B99}"/>
                    </a:ext>
                  </a:extLst>
                </p14:cNvPr>
                <p14:cNvContentPartPr/>
                <p14:nvPr/>
              </p14:nvContentPartPr>
              <p14:xfrm>
                <a:off x="3369020" y="2396492"/>
                <a:ext cx="91080" cy="598320"/>
              </p14:xfrm>
            </p:contentPart>
          </mc:Choice>
          <mc:Fallback xmlns="">
            <p:pic>
              <p:nvPicPr>
                <p:cNvPr id="19" name="Ink 18">
                  <a:extLst>
                    <a:ext uri="{FF2B5EF4-FFF2-40B4-BE49-F238E27FC236}">
                      <a16:creationId xmlns:a16="http://schemas.microsoft.com/office/drawing/2014/main" id="{85977AD5-3E41-4B9D-88AD-5C2FAB5F0B99}"/>
                    </a:ext>
                  </a:extLst>
                </p:cNvPr>
                <p:cNvPicPr/>
                <p:nvPr/>
              </p:nvPicPr>
              <p:blipFill>
                <a:blip r:embed="rId26"/>
                <a:stretch>
                  <a:fillRect/>
                </a:stretch>
              </p:blipFill>
              <p:spPr>
                <a:xfrm>
                  <a:off x="3360020" y="2387492"/>
                  <a:ext cx="10872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5B2F703F-8461-4273-8B9A-3CD5322F76E8}"/>
                    </a:ext>
                  </a:extLst>
                </p14:cNvPr>
                <p14:cNvContentPartPr/>
                <p14:nvPr/>
              </p14:nvContentPartPr>
              <p14:xfrm>
                <a:off x="3385580" y="2783852"/>
                <a:ext cx="168840" cy="154080"/>
              </p14:xfrm>
            </p:contentPart>
          </mc:Choice>
          <mc:Fallback xmlns="">
            <p:pic>
              <p:nvPicPr>
                <p:cNvPr id="20" name="Ink 19">
                  <a:extLst>
                    <a:ext uri="{FF2B5EF4-FFF2-40B4-BE49-F238E27FC236}">
                      <a16:creationId xmlns:a16="http://schemas.microsoft.com/office/drawing/2014/main" id="{5B2F703F-8461-4273-8B9A-3CD5322F76E8}"/>
                    </a:ext>
                  </a:extLst>
                </p:cNvPr>
                <p:cNvPicPr/>
                <p:nvPr/>
              </p:nvPicPr>
              <p:blipFill>
                <a:blip r:embed="rId28"/>
                <a:stretch>
                  <a:fillRect/>
                </a:stretch>
              </p:blipFill>
              <p:spPr>
                <a:xfrm>
                  <a:off x="3376580" y="2774852"/>
                  <a:ext cx="186480" cy="171720"/>
                </a:xfrm>
                <a:prstGeom prst="rect">
                  <a:avLst/>
                </a:prstGeom>
              </p:spPr>
            </p:pic>
          </mc:Fallback>
        </mc:AlternateContent>
      </p:grpSp>
      <p:grpSp>
        <p:nvGrpSpPr>
          <p:cNvPr id="27" name="Group 26">
            <a:extLst>
              <a:ext uri="{FF2B5EF4-FFF2-40B4-BE49-F238E27FC236}">
                <a16:creationId xmlns:a16="http://schemas.microsoft.com/office/drawing/2014/main" id="{DFC3726D-9CD2-4B51-890C-13ADC45D7287}"/>
              </a:ext>
            </a:extLst>
          </p:cNvPr>
          <p:cNvGrpSpPr/>
          <p:nvPr/>
        </p:nvGrpSpPr>
        <p:grpSpPr>
          <a:xfrm>
            <a:off x="5272340" y="3327452"/>
            <a:ext cx="861120" cy="734040"/>
            <a:chOff x="5272340" y="3327452"/>
            <a:chExt cx="861120" cy="734040"/>
          </a:xfrm>
        </p:grpSpPr>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AF4AEEC0-18C9-4C6F-822C-C7680DCDE936}"/>
                    </a:ext>
                  </a:extLst>
                </p14:cNvPr>
                <p14:cNvContentPartPr/>
                <p14:nvPr/>
              </p14:nvContentPartPr>
              <p14:xfrm>
                <a:off x="5272340" y="3467132"/>
                <a:ext cx="277200" cy="507240"/>
              </p14:xfrm>
            </p:contentPart>
          </mc:Choice>
          <mc:Fallback xmlns="">
            <p:pic>
              <p:nvPicPr>
                <p:cNvPr id="22" name="Ink 21">
                  <a:extLst>
                    <a:ext uri="{FF2B5EF4-FFF2-40B4-BE49-F238E27FC236}">
                      <a16:creationId xmlns:a16="http://schemas.microsoft.com/office/drawing/2014/main" id="{AF4AEEC0-18C9-4C6F-822C-C7680DCDE936}"/>
                    </a:ext>
                  </a:extLst>
                </p:cNvPr>
                <p:cNvPicPr/>
                <p:nvPr/>
              </p:nvPicPr>
              <p:blipFill>
                <a:blip r:embed="rId30"/>
                <a:stretch>
                  <a:fillRect/>
                </a:stretch>
              </p:blipFill>
              <p:spPr>
                <a:xfrm>
                  <a:off x="5263340" y="3458126"/>
                  <a:ext cx="294840" cy="52489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2F2528CA-5B0D-449C-9658-1B6208B26269}"/>
                    </a:ext>
                  </a:extLst>
                </p14:cNvPr>
                <p14:cNvContentPartPr/>
                <p14:nvPr/>
              </p14:nvContentPartPr>
              <p14:xfrm>
                <a:off x="5557460" y="3482972"/>
                <a:ext cx="230040" cy="578520"/>
              </p14:xfrm>
            </p:contentPart>
          </mc:Choice>
          <mc:Fallback xmlns="">
            <p:pic>
              <p:nvPicPr>
                <p:cNvPr id="23" name="Ink 22">
                  <a:extLst>
                    <a:ext uri="{FF2B5EF4-FFF2-40B4-BE49-F238E27FC236}">
                      <a16:creationId xmlns:a16="http://schemas.microsoft.com/office/drawing/2014/main" id="{2F2528CA-5B0D-449C-9658-1B6208B26269}"/>
                    </a:ext>
                  </a:extLst>
                </p:cNvPr>
                <p:cNvPicPr/>
                <p:nvPr/>
              </p:nvPicPr>
              <p:blipFill>
                <a:blip r:embed="rId32"/>
                <a:stretch>
                  <a:fillRect/>
                </a:stretch>
              </p:blipFill>
              <p:spPr>
                <a:xfrm>
                  <a:off x="5548460" y="3473972"/>
                  <a:ext cx="24768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8B328E65-7711-4972-89AA-0431D49F527E}"/>
                    </a:ext>
                  </a:extLst>
                </p14:cNvPr>
                <p14:cNvContentPartPr/>
                <p14:nvPr/>
              </p14:nvContentPartPr>
              <p14:xfrm>
                <a:off x="5863820" y="3460652"/>
                <a:ext cx="117360" cy="135720"/>
              </p14:xfrm>
            </p:contentPart>
          </mc:Choice>
          <mc:Fallback xmlns="">
            <p:pic>
              <p:nvPicPr>
                <p:cNvPr id="24" name="Ink 23">
                  <a:extLst>
                    <a:ext uri="{FF2B5EF4-FFF2-40B4-BE49-F238E27FC236}">
                      <a16:creationId xmlns:a16="http://schemas.microsoft.com/office/drawing/2014/main" id="{8B328E65-7711-4972-89AA-0431D49F527E}"/>
                    </a:ext>
                  </a:extLst>
                </p:cNvPr>
                <p:cNvPicPr/>
                <p:nvPr/>
              </p:nvPicPr>
              <p:blipFill>
                <a:blip r:embed="rId34"/>
                <a:stretch>
                  <a:fillRect/>
                </a:stretch>
              </p:blipFill>
              <p:spPr>
                <a:xfrm>
                  <a:off x="5854848" y="3451628"/>
                  <a:ext cx="134946" cy="15340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9D351416-F1F8-4BE6-BE53-84C5CE80F7AC}"/>
                    </a:ext>
                  </a:extLst>
                </p14:cNvPr>
                <p14:cNvContentPartPr/>
                <p14:nvPr/>
              </p14:nvContentPartPr>
              <p14:xfrm>
                <a:off x="5885780" y="3327452"/>
                <a:ext cx="191520" cy="594360"/>
              </p14:xfrm>
            </p:contentPart>
          </mc:Choice>
          <mc:Fallback xmlns="">
            <p:pic>
              <p:nvPicPr>
                <p:cNvPr id="25" name="Ink 24">
                  <a:extLst>
                    <a:ext uri="{FF2B5EF4-FFF2-40B4-BE49-F238E27FC236}">
                      <a16:creationId xmlns:a16="http://schemas.microsoft.com/office/drawing/2014/main" id="{9D351416-F1F8-4BE6-BE53-84C5CE80F7AC}"/>
                    </a:ext>
                  </a:extLst>
                </p:cNvPr>
                <p:cNvPicPr/>
                <p:nvPr/>
              </p:nvPicPr>
              <p:blipFill>
                <a:blip r:embed="rId36"/>
                <a:stretch>
                  <a:fillRect/>
                </a:stretch>
              </p:blipFill>
              <p:spPr>
                <a:xfrm>
                  <a:off x="5876763" y="3318447"/>
                  <a:ext cx="209193" cy="61201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80811517-A5C9-494C-8D90-C010ACBC8CC3}"/>
                    </a:ext>
                  </a:extLst>
                </p14:cNvPr>
                <p14:cNvContentPartPr/>
                <p14:nvPr/>
              </p14:nvContentPartPr>
              <p14:xfrm>
                <a:off x="5995940" y="3732452"/>
                <a:ext cx="137520" cy="166320"/>
              </p14:xfrm>
            </p:contentPart>
          </mc:Choice>
          <mc:Fallback xmlns="">
            <p:pic>
              <p:nvPicPr>
                <p:cNvPr id="26" name="Ink 25">
                  <a:extLst>
                    <a:ext uri="{FF2B5EF4-FFF2-40B4-BE49-F238E27FC236}">
                      <a16:creationId xmlns:a16="http://schemas.microsoft.com/office/drawing/2014/main" id="{80811517-A5C9-494C-8D90-C010ACBC8CC3}"/>
                    </a:ext>
                  </a:extLst>
                </p:cNvPr>
                <p:cNvPicPr/>
                <p:nvPr/>
              </p:nvPicPr>
              <p:blipFill>
                <a:blip r:embed="rId38"/>
                <a:stretch>
                  <a:fillRect/>
                </a:stretch>
              </p:blipFill>
              <p:spPr>
                <a:xfrm>
                  <a:off x="5986940" y="3723452"/>
                  <a:ext cx="155160" cy="183960"/>
                </a:xfrm>
                <a:prstGeom prst="rect">
                  <a:avLst/>
                </a:prstGeom>
              </p:spPr>
            </p:pic>
          </mc:Fallback>
        </mc:AlternateContent>
      </p:grpSp>
      <p:grpSp>
        <p:nvGrpSpPr>
          <p:cNvPr id="33" name="Group 32">
            <a:extLst>
              <a:ext uri="{FF2B5EF4-FFF2-40B4-BE49-F238E27FC236}">
                <a16:creationId xmlns:a16="http://schemas.microsoft.com/office/drawing/2014/main" id="{CC46CDC6-1789-4A68-9214-FB76A07B4C82}"/>
              </a:ext>
            </a:extLst>
          </p:cNvPr>
          <p:cNvGrpSpPr/>
          <p:nvPr/>
        </p:nvGrpSpPr>
        <p:grpSpPr>
          <a:xfrm>
            <a:off x="5278100" y="4156172"/>
            <a:ext cx="761400" cy="574560"/>
            <a:chOff x="5278100" y="4156172"/>
            <a:chExt cx="761400" cy="574560"/>
          </a:xfrm>
        </p:grpSpPr>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3FA8E304-5942-41DD-8B0A-BB2A6F0CB0E5}"/>
                    </a:ext>
                  </a:extLst>
                </p14:cNvPr>
                <p14:cNvContentPartPr/>
                <p14:nvPr/>
              </p14:nvContentPartPr>
              <p14:xfrm>
                <a:off x="5278100" y="4321412"/>
                <a:ext cx="213840" cy="409320"/>
              </p14:xfrm>
            </p:contentPart>
          </mc:Choice>
          <mc:Fallback xmlns="">
            <p:pic>
              <p:nvPicPr>
                <p:cNvPr id="28" name="Ink 27">
                  <a:extLst>
                    <a:ext uri="{FF2B5EF4-FFF2-40B4-BE49-F238E27FC236}">
                      <a16:creationId xmlns:a16="http://schemas.microsoft.com/office/drawing/2014/main" id="{3FA8E304-5942-41DD-8B0A-BB2A6F0CB0E5}"/>
                    </a:ext>
                  </a:extLst>
                </p:cNvPr>
                <p:cNvPicPr/>
                <p:nvPr/>
              </p:nvPicPr>
              <p:blipFill>
                <a:blip r:embed="rId40"/>
                <a:stretch>
                  <a:fillRect/>
                </a:stretch>
              </p:blipFill>
              <p:spPr>
                <a:xfrm>
                  <a:off x="5269100" y="4312412"/>
                  <a:ext cx="23148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D575D93F-6765-4CEB-B967-75BD520BEC77}"/>
                    </a:ext>
                  </a:extLst>
                </p14:cNvPr>
                <p14:cNvContentPartPr/>
                <p14:nvPr/>
              </p14:nvContentPartPr>
              <p14:xfrm>
                <a:off x="5515340" y="4320332"/>
                <a:ext cx="262080" cy="393120"/>
              </p14:xfrm>
            </p:contentPart>
          </mc:Choice>
          <mc:Fallback xmlns="">
            <p:pic>
              <p:nvPicPr>
                <p:cNvPr id="29" name="Ink 28">
                  <a:extLst>
                    <a:ext uri="{FF2B5EF4-FFF2-40B4-BE49-F238E27FC236}">
                      <a16:creationId xmlns:a16="http://schemas.microsoft.com/office/drawing/2014/main" id="{D575D93F-6765-4CEB-B967-75BD520BEC77}"/>
                    </a:ext>
                  </a:extLst>
                </p:cNvPr>
                <p:cNvPicPr/>
                <p:nvPr/>
              </p:nvPicPr>
              <p:blipFill>
                <a:blip r:embed="rId42"/>
                <a:stretch>
                  <a:fillRect/>
                </a:stretch>
              </p:blipFill>
              <p:spPr>
                <a:xfrm>
                  <a:off x="5506352" y="4311332"/>
                  <a:ext cx="279696"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304B007D-DED3-41A2-B790-AD721C7836A3}"/>
                    </a:ext>
                  </a:extLst>
                </p14:cNvPr>
                <p14:cNvContentPartPr/>
                <p14:nvPr/>
              </p14:nvContentPartPr>
              <p14:xfrm>
                <a:off x="5838620" y="4267772"/>
                <a:ext cx="131760" cy="137520"/>
              </p14:xfrm>
            </p:contentPart>
          </mc:Choice>
          <mc:Fallback xmlns="">
            <p:pic>
              <p:nvPicPr>
                <p:cNvPr id="30" name="Ink 29">
                  <a:extLst>
                    <a:ext uri="{FF2B5EF4-FFF2-40B4-BE49-F238E27FC236}">
                      <a16:creationId xmlns:a16="http://schemas.microsoft.com/office/drawing/2014/main" id="{304B007D-DED3-41A2-B790-AD721C7836A3}"/>
                    </a:ext>
                  </a:extLst>
                </p:cNvPr>
                <p:cNvPicPr/>
                <p:nvPr/>
              </p:nvPicPr>
              <p:blipFill>
                <a:blip r:embed="rId44"/>
                <a:stretch>
                  <a:fillRect/>
                </a:stretch>
              </p:blipFill>
              <p:spPr>
                <a:xfrm>
                  <a:off x="5829620" y="4258772"/>
                  <a:ext cx="149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ADFA9256-0775-4D0C-9079-3E80FF5B9A8A}"/>
                    </a:ext>
                  </a:extLst>
                </p14:cNvPr>
                <p14:cNvContentPartPr/>
                <p14:nvPr/>
              </p14:nvContentPartPr>
              <p14:xfrm>
                <a:off x="5807300" y="4156172"/>
                <a:ext cx="218160" cy="543240"/>
              </p14:xfrm>
            </p:contentPart>
          </mc:Choice>
          <mc:Fallback xmlns="">
            <p:pic>
              <p:nvPicPr>
                <p:cNvPr id="31" name="Ink 30">
                  <a:extLst>
                    <a:ext uri="{FF2B5EF4-FFF2-40B4-BE49-F238E27FC236}">
                      <a16:creationId xmlns:a16="http://schemas.microsoft.com/office/drawing/2014/main" id="{ADFA9256-0775-4D0C-9079-3E80FF5B9A8A}"/>
                    </a:ext>
                  </a:extLst>
                </p:cNvPr>
                <p:cNvPicPr/>
                <p:nvPr/>
              </p:nvPicPr>
              <p:blipFill>
                <a:blip r:embed="rId46"/>
                <a:stretch>
                  <a:fillRect/>
                </a:stretch>
              </p:blipFill>
              <p:spPr>
                <a:xfrm>
                  <a:off x="5798300" y="4147172"/>
                  <a:ext cx="23580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D7223239-BCEA-4C55-9463-56D1F27660A4}"/>
                    </a:ext>
                  </a:extLst>
                </p14:cNvPr>
                <p14:cNvContentPartPr/>
                <p14:nvPr/>
              </p14:nvContentPartPr>
              <p14:xfrm>
                <a:off x="5939420" y="4545692"/>
                <a:ext cx="100080" cy="146160"/>
              </p14:xfrm>
            </p:contentPart>
          </mc:Choice>
          <mc:Fallback xmlns="">
            <p:pic>
              <p:nvPicPr>
                <p:cNvPr id="32" name="Ink 31">
                  <a:extLst>
                    <a:ext uri="{FF2B5EF4-FFF2-40B4-BE49-F238E27FC236}">
                      <a16:creationId xmlns:a16="http://schemas.microsoft.com/office/drawing/2014/main" id="{D7223239-BCEA-4C55-9463-56D1F27660A4}"/>
                    </a:ext>
                  </a:extLst>
                </p:cNvPr>
                <p:cNvPicPr/>
                <p:nvPr/>
              </p:nvPicPr>
              <p:blipFill>
                <a:blip r:embed="rId48"/>
                <a:stretch>
                  <a:fillRect/>
                </a:stretch>
              </p:blipFill>
              <p:spPr>
                <a:xfrm>
                  <a:off x="5930420" y="4536692"/>
                  <a:ext cx="117720" cy="163800"/>
                </a:xfrm>
                <a:prstGeom prst="rect">
                  <a:avLst/>
                </a:prstGeom>
              </p:spPr>
            </p:pic>
          </mc:Fallback>
        </mc:AlternateContent>
      </p:grpSp>
      <p:grpSp>
        <p:nvGrpSpPr>
          <p:cNvPr id="40" name="Group 39">
            <a:extLst>
              <a:ext uri="{FF2B5EF4-FFF2-40B4-BE49-F238E27FC236}">
                <a16:creationId xmlns:a16="http://schemas.microsoft.com/office/drawing/2014/main" id="{B0EC4D48-720C-43F6-819C-21F7B81E3AE9}"/>
              </a:ext>
            </a:extLst>
          </p:cNvPr>
          <p:cNvGrpSpPr/>
          <p:nvPr/>
        </p:nvGrpSpPr>
        <p:grpSpPr>
          <a:xfrm>
            <a:off x="6242900" y="4972292"/>
            <a:ext cx="803880" cy="582480"/>
            <a:chOff x="6242900" y="4972292"/>
            <a:chExt cx="803880" cy="582480"/>
          </a:xfrm>
        </p:grpSpPr>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A36670C6-DD3D-4D78-B5E9-43082EEFAC01}"/>
                    </a:ext>
                  </a:extLst>
                </p14:cNvPr>
                <p14:cNvContentPartPr/>
                <p14:nvPr/>
              </p14:nvContentPartPr>
              <p14:xfrm>
                <a:off x="6242900" y="5105492"/>
                <a:ext cx="336960" cy="418320"/>
              </p14:xfrm>
            </p:contentPart>
          </mc:Choice>
          <mc:Fallback xmlns="">
            <p:pic>
              <p:nvPicPr>
                <p:cNvPr id="34" name="Ink 33">
                  <a:extLst>
                    <a:ext uri="{FF2B5EF4-FFF2-40B4-BE49-F238E27FC236}">
                      <a16:creationId xmlns:a16="http://schemas.microsoft.com/office/drawing/2014/main" id="{A36670C6-DD3D-4D78-B5E9-43082EEFAC01}"/>
                    </a:ext>
                  </a:extLst>
                </p:cNvPr>
                <p:cNvPicPr/>
                <p:nvPr/>
              </p:nvPicPr>
              <p:blipFill>
                <a:blip r:embed="rId50"/>
                <a:stretch>
                  <a:fillRect/>
                </a:stretch>
              </p:blipFill>
              <p:spPr>
                <a:xfrm>
                  <a:off x="6233900" y="5096492"/>
                  <a:ext cx="35460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BAFEF35A-7FD5-4751-8235-2231BA27A5BD}"/>
                    </a:ext>
                  </a:extLst>
                </p14:cNvPr>
                <p14:cNvContentPartPr/>
                <p14:nvPr/>
              </p14:nvContentPartPr>
              <p14:xfrm>
                <a:off x="6535580" y="5091812"/>
                <a:ext cx="317160" cy="227520"/>
              </p14:xfrm>
            </p:contentPart>
          </mc:Choice>
          <mc:Fallback xmlns="">
            <p:pic>
              <p:nvPicPr>
                <p:cNvPr id="35" name="Ink 34">
                  <a:extLst>
                    <a:ext uri="{FF2B5EF4-FFF2-40B4-BE49-F238E27FC236}">
                      <a16:creationId xmlns:a16="http://schemas.microsoft.com/office/drawing/2014/main" id="{BAFEF35A-7FD5-4751-8235-2231BA27A5BD}"/>
                    </a:ext>
                  </a:extLst>
                </p:cNvPr>
                <p:cNvPicPr/>
                <p:nvPr/>
              </p:nvPicPr>
              <p:blipFill>
                <a:blip r:embed="rId52"/>
                <a:stretch>
                  <a:fillRect/>
                </a:stretch>
              </p:blipFill>
              <p:spPr>
                <a:xfrm>
                  <a:off x="6526580" y="5082812"/>
                  <a:ext cx="3348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F8ED42AA-91C7-4D32-8862-D2A27ABBF785}"/>
                    </a:ext>
                  </a:extLst>
                </p14:cNvPr>
                <p14:cNvContentPartPr/>
                <p14:nvPr/>
              </p14:nvContentPartPr>
              <p14:xfrm>
                <a:off x="6632420" y="5081732"/>
                <a:ext cx="88560" cy="473040"/>
              </p14:xfrm>
            </p:contentPart>
          </mc:Choice>
          <mc:Fallback xmlns="">
            <p:pic>
              <p:nvPicPr>
                <p:cNvPr id="36" name="Ink 35">
                  <a:extLst>
                    <a:ext uri="{FF2B5EF4-FFF2-40B4-BE49-F238E27FC236}">
                      <a16:creationId xmlns:a16="http://schemas.microsoft.com/office/drawing/2014/main" id="{F8ED42AA-91C7-4D32-8862-D2A27ABBF785}"/>
                    </a:ext>
                  </a:extLst>
                </p:cNvPr>
                <p:cNvPicPr/>
                <p:nvPr/>
              </p:nvPicPr>
              <p:blipFill>
                <a:blip r:embed="rId54"/>
                <a:stretch>
                  <a:fillRect/>
                </a:stretch>
              </p:blipFill>
              <p:spPr>
                <a:xfrm>
                  <a:off x="6623420" y="5072732"/>
                  <a:ext cx="10620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 36">
                  <a:extLst>
                    <a:ext uri="{FF2B5EF4-FFF2-40B4-BE49-F238E27FC236}">
                      <a16:creationId xmlns:a16="http://schemas.microsoft.com/office/drawing/2014/main" id="{C678ACFB-54F6-4080-8B5E-DB856CC25C74}"/>
                    </a:ext>
                  </a:extLst>
                </p14:cNvPr>
                <p14:cNvContentPartPr/>
                <p14:nvPr/>
              </p14:nvContentPartPr>
              <p14:xfrm>
                <a:off x="6828980" y="5058332"/>
                <a:ext cx="84600" cy="133560"/>
              </p14:xfrm>
            </p:contentPart>
          </mc:Choice>
          <mc:Fallback xmlns="">
            <p:pic>
              <p:nvPicPr>
                <p:cNvPr id="37" name="Ink 36">
                  <a:extLst>
                    <a:ext uri="{FF2B5EF4-FFF2-40B4-BE49-F238E27FC236}">
                      <a16:creationId xmlns:a16="http://schemas.microsoft.com/office/drawing/2014/main" id="{C678ACFB-54F6-4080-8B5E-DB856CC25C74}"/>
                    </a:ext>
                  </a:extLst>
                </p:cNvPr>
                <p:cNvPicPr/>
                <p:nvPr/>
              </p:nvPicPr>
              <p:blipFill>
                <a:blip r:embed="rId56"/>
                <a:stretch>
                  <a:fillRect/>
                </a:stretch>
              </p:blipFill>
              <p:spPr>
                <a:xfrm>
                  <a:off x="6819942" y="5049332"/>
                  <a:ext cx="102315"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Ink 37">
                  <a:extLst>
                    <a:ext uri="{FF2B5EF4-FFF2-40B4-BE49-F238E27FC236}">
                      <a16:creationId xmlns:a16="http://schemas.microsoft.com/office/drawing/2014/main" id="{8C81D18F-8352-4528-BB7F-ACFF9A50EB4E}"/>
                    </a:ext>
                  </a:extLst>
                </p14:cNvPr>
                <p14:cNvContentPartPr/>
                <p14:nvPr/>
              </p14:nvContentPartPr>
              <p14:xfrm>
                <a:off x="6822860" y="4972292"/>
                <a:ext cx="198720" cy="560880"/>
              </p14:xfrm>
            </p:contentPart>
          </mc:Choice>
          <mc:Fallback xmlns="">
            <p:pic>
              <p:nvPicPr>
                <p:cNvPr id="38" name="Ink 37">
                  <a:extLst>
                    <a:ext uri="{FF2B5EF4-FFF2-40B4-BE49-F238E27FC236}">
                      <a16:creationId xmlns:a16="http://schemas.microsoft.com/office/drawing/2014/main" id="{8C81D18F-8352-4528-BB7F-ACFF9A50EB4E}"/>
                    </a:ext>
                  </a:extLst>
                </p:cNvPr>
                <p:cNvPicPr/>
                <p:nvPr/>
              </p:nvPicPr>
              <p:blipFill>
                <a:blip r:embed="rId58"/>
                <a:stretch>
                  <a:fillRect/>
                </a:stretch>
              </p:blipFill>
              <p:spPr>
                <a:xfrm>
                  <a:off x="6813860" y="4963286"/>
                  <a:ext cx="216360" cy="57853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9051AF59-B508-4DA6-85C2-AC96D307488E}"/>
                    </a:ext>
                  </a:extLst>
                </p14:cNvPr>
                <p14:cNvContentPartPr/>
                <p14:nvPr/>
              </p14:nvContentPartPr>
              <p14:xfrm>
                <a:off x="6938780" y="5353532"/>
                <a:ext cx="108000" cy="123840"/>
              </p14:xfrm>
            </p:contentPart>
          </mc:Choice>
          <mc:Fallback xmlns="">
            <p:pic>
              <p:nvPicPr>
                <p:cNvPr id="39" name="Ink 38">
                  <a:extLst>
                    <a:ext uri="{FF2B5EF4-FFF2-40B4-BE49-F238E27FC236}">
                      <a16:creationId xmlns:a16="http://schemas.microsoft.com/office/drawing/2014/main" id="{9051AF59-B508-4DA6-85C2-AC96D307488E}"/>
                    </a:ext>
                  </a:extLst>
                </p:cNvPr>
                <p:cNvPicPr/>
                <p:nvPr/>
              </p:nvPicPr>
              <p:blipFill>
                <a:blip r:embed="rId60"/>
                <a:stretch>
                  <a:fillRect/>
                </a:stretch>
              </p:blipFill>
              <p:spPr>
                <a:xfrm>
                  <a:off x="6929780" y="5344558"/>
                  <a:ext cx="125640" cy="141429"/>
                </a:xfrm>
                <a:prstGeom prst="rect">
                  <a:avLst/>
                </a:prstGeom>
              </p:spPr>
            </p:pic>
          </mc:Fallback>
        </mc:AlternateContent>
      </p:grpSp>
      <p:grpSp>
        <p:nvGrpSpPr>
          <p:cNvPr id="46" name="Group 45">
            <a:extLst>
              <a:ext uri="{FF2B5EF4-FFF2-40B4-BE49-F238E27FC236}">
                <a16:creationId xmlns:a16="http://schemas.microsoft.com/office/drawing/2014/main" id="{0E0741C0-1E10-4BD5-9A9F-3942B66C019B}"/>
              </a:ext>
            </a:extLst>
          </p:cNvPr>
          <p:cNvGrpSpPr/>
          <p:nvPr/>
        </p:nvGrpSpPr>
        <p:grpSpPr>
          <a:xfrm>
            <a:off x="6306620" y="5773652"/>
            <a:ext cx="890280" cy="636840"/>
            <a:chOff x="6306620" y="5773652"/>
            <a:chExt cx="890280" cy="636840"/>
          </a:xfrm>
        </p:grpSpPr>
        <mc:AlternateContent xmlns:mc="http://schemas.openxmlformats.org/markup-compatibility/2006" xmlns:p14="http://schemas.microsoft.com/office/powerpoint/2010/main">
          <mc:Choice Requires="p14">
            <p:contentPart p14:bwMode="auto" r:id="rId61">
              <p14:nvContentPartPr>
                <p14:cNvPr id="41" name="Ink 40">
                  <a:extLst>
                    <a:ext uri="{FF2B5EF4-FFF2-40B4-BE49-F238E27FC236}">
                      <a16:creationId xmlns:a16="http://schemas.microsoft.com/office/drawing/2014/main" id="{596697CA-799E-4D04-B76F-6BDE2B3757AE}"/>
                    </a:ext>
                  </a:extLst>
                </p14:cNvPr>
                <p14:cNvContentPartPr/>
                <p14:nvPr/>
              </p14:nvContentPartPr>
              <p14:xfrm>
                <a:off x="6306620" y="5954372"/>
                <a:ext cx="330480" cy="456120"/>
              </p14:xfrm>
            </p:contentPart>
          </mc:Choice>
          <mc:Fallback xmlns="">
            <p:pic>
              <p:nvPicPr>
                <p:cNvPr id="41" name="Ink 40">
                  <a:extLst>
                    <a:ext uri="{FF2B5EF4-FFF2-40B4-BE49-F238E27FC236}">
                      <a16:creationId xmlns:a16="http://schemas.microsoft.com/office/drawing/2014/main" id="{596697CA-799E-4D04-B76F-6BDE2B3757AE}"/>
                    </a:ext>
                  </a:extLst>
                </p:cNvPr>
                <p:cNvPicPr/>
                <p:nvPr/>
              </p:nvPicPr>
              <p:blipFill>
                <a:blip r:embed="rId62"/>
                <a:stretch>
                  <a:fillRect/>
                </a:stretch>
              </p:blipFill>
              <p:spPr>
                <a:xfrm>
                  <a:off x="6297610" y="5945372"/>
                  <a:ext cx="348139"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Ink 41">
                  <a:extLst>
                    <a:ext uri="{FF2B5EF4-FFF2-40B4-BE49-F238E27FC236}">
                      <a16:creationId xmlns:a16="http://schemas.microsoft.com/office/drawing/2014/main" id="{F596531E-3BF0-45FA-BE4A-080169512A4A}"/>
                    </a:ext>
                  </a:extLst>
                </p14:cNvPr>
                <p14:cNvContentPartPr/>
                <p14:nvPr/>
              </p14:nvContentPartPr>
              <p14:xfrm>
                <a:off x="6505700" y="5973452"/>
                <a:ext cx="354960" cy="434160"/>
              </p14:xfrm>
            </p:contentPart>
          </mc:Choice>
          <mc:Fallback xmlns="">
            <p:pic>
              <p:nvPicPr>
                <p:cNvPr id="42" name="Ink 41">
                  <a:extLst>
                    <a:ext uri="{FF2B5EF4-FFF2-40B4-BE49-F238E27FC236}">
                      <a16:creationId xmlns:a16="http://schemas.microsoft.com/office/drawing/2014/main" id="{F596531E-3BF0-45FA-BE4A-080169512A4A}"/>
                    </a:ext>
                  </a:extLst>
                </p:cNvPr>
                <p:cNvPicPr/>
                <p:nvPr/>
              </p:nvPicPr>
              <p:blipFill>
                <a:blip r:embed="rId64"/>
                <a:stretch>
                  <a:fillRect/>
                </a:stretch>
              </p:blipFill>
              <p:spPr>
                <a:xfrm>
                  <a:off x="6496700" y="5964452"/>
                  <a:ext cx="37260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Ink 42">
                  <a:extLst>
                    <a:ext uri="{FF2B5EF4-FFF2-40B4-BE49-F238E27FC236}">
                      <a16:creationId xmlns:a16="http://schemas.microsoft.com/office/drawing/2014/main" id="{B286F3F3-B92B-421B-ADCC-74EC23F37F39}"/>
                    </a:ext>
                  </a:extLst>
                </p14:cNvPr>
                <p14:cNvContentPartPr/>
                <p14:nvPr/>
              </p14:nvContentPartPr>
              <p14:xfrm>
                <a:off x="6934820" y="5923772"/>
                <a:ext cx="72720" cy="112320"/>
              </p14:xfrm>
            </p:contentPart>
          </mc:Choice>
          <mc:Fallback xmlns="">
            <p:pic>
              <p:nvPicPr>
                <p:cNvPr id="43" name="Ink 42">
                  <a:extLst>
                    <a:ext uri="{FF2B5EF4-FFF2-40B4-BE49-F238E27FC236}">
                      <a16:creationId xmlns:a16="http://schemas.microsoft.com/office/drawing/2014/main" id="{B286F3F3-B92B-421B-ADCC-74EC23F37F39}"/>
                    </a:ext>
                  </a:extLst>
                </p:cNvPr>
                <p:cNvPicPr/>
                <p:nvPr/>
              </p:nvPicPr>
              <p:blipFill>
                <a:blip r:embed="rId66"/>
                <a:stretch>
                  <a:fillRect/>
                </a:stretch>
              </p:blipFill>
              <p:spPr>
                <a:xfrm>
                  <a:off x="6925864" y="5914801"/>
                  <a:ext cx="90273" cy="129904"/>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Ink 43">
                  <a:extLst>
                    <a:ext uri="{FF2B5EF4-FFF2-40B4-BE49-F238E27FC236}">
                      <a16:creationId xmlns:a16="http://schemas.microsoft.com/office/drawing/2014/main" id="{52B1192D-97F9-4778-929B-3FC06CF248E5}"/>
                    </a:ext>
                  </a:extLst>
                </p14:cNvPr>
                <p14:cNvContentPartPr/>
                <p14:nvPr/>
              </p14:nvContentPartPr>
              <p14:xfrm>
                <a:off x="6932660" y="5773652"/>
                <a:ext cx="240480" cy="573480"/>
              </p14:xfrm>
            </p:contentPart>
          </mc:Choice>
          <mc:Fallback xmlns="">
            <p:pic>
              <p:nvPicPr>
                <p:cNvPr id="44" name="Ink 43">
                  <a:extLst>
                    <a:ext uri="{FF2B5EF4-FFF2-40B4-BE49-F238E27FC236}">
                      <a16:creationId xmlns:a16="http://schemas.microsoft.com/office/drawing/2014/main" id="{52B1192D-97F9-4778-929B-3FC06CF248E5}"/>
                    </a:ext>
                  </a:extLst>
                </p:cNvPr>
                <p:cNvPicPr/>
                <p:nvPr/>
              </p:nvPicPr>
              <p:blipFill>
                <a:blip r:embed="rId68"/>
                <a:stretch>
                  <a:fillRect/>
                </a:stretch>
              </p:blipFill>
              <p:spPr>
                <a:xfrm>
                  <a:off x="6923660" y="5764646"/>
                  <a:ext cx="258120" cy="59113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 44">
                  <a:extLst>
                    <a:ext uri="{FF2B5EF4-FFF2-40B4-BE49-F238E27FC236}">
                      <a16:creationId xmlns:a16="http://schemas.microsoft.com/office/drawing/2014/main" id="{0FFC2FEE-7D02-4AF7-BC25-BEFF878E177F}"/>
                    </a:ext>
                  </a:extLst>
                </p14:cNvPr>
                <p14:cNvContentPartPr/>
                <p14:nvPr/>
              </p14:nvContentPartPr>
              <p14:xfrm>
                <a:off x="7063700" y="6119252"/>
                <a:ext cx="133200" cy="151200"/>
              </p14:xfrm>
            </p:contentPart>
          </mc:Choice>
          <mc:Fallback xmlns="">
            <p:pic>
              <p:nvPicPr>
                <p:cNvPr id="45" name="Ink 44">
                  <a:extLst>
                    <a:ext uri="{FF2B5EF4-FFF2-40B4-BE49-F238E27FC236}">
                      <a16:creationId xmlns:a16="http://schemas.microsoft.com/office/drawing/2014/main" id="{0FFC2FEE-7D02-4AF7-BC25-BEFF878E177F}"/>
                    </a:ext>
                  </a:extLst>
                </p:cNvPr>
                <p:cNvPicPr/>
                <p:nvPr/>
              </p:nvPicPr>
              <p:blipFill>
                <a:blip r:embed="rId70"/>
                <a:stretch>
                  <a:fillRect/>
                </a:stretch>
              </p:blipFill>
              <p:spPr>
                <a:xfrm>
                  <a:off x="7054700" y="6110252"/>
                  <a:ext cx="150840" cy="168840"/>
                </a:xfrm>
                <a:prstGeom prst="rect">
                  <a:avLst/>
                </a:prstGeom>
              </p:spPr>
            </p:pic>
          </mc:Fallback>
        </mc:AlternateContent>
      </p:grpSp>
    </p:spTree>
    <p:extLst>
      <p:ext uri="{BB962C8B-B14F-4D97-AF65-F5344CB8AC3E}">
        <p14:creationId xmlns:p14="http://schemas.microsoft.com/office/powerpoint/2010/main" val="1953130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193DAD-3CA9-4406-9787-F43D867587AA}"/>
              </a:ext>
            </a:extLst>
          </p:cNvPr>
          <p:cNvSpPr txBox="1"/>
          <p:nvPr/>
        </p:nvSpPr>
        <p:spPr>
          <a:xfrm>
            <a:off x="1008184" y="174032"/>
            <a:ext cx="10175631" cy="11118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kern="1200">
                <a:solidFill>
                  <a:schemeClr val="tx1"/>
                </a:solidFill>
                <a:latin typeface="+mj-lt"/>
                <a:ea typeface="+mj-ea"/>
                <a:cs typeface="+mj-cs"/>
              </a:rPr>
              <a:t>Mastery Connect – </a:t>
            </a:r>
            <a:br>
              <a:rPr lang="en-US" sz="3700" b="1" kern="1200">
                <a:solidFill>
                  <a:schemeClr val="tx1"/>
                </a:solidFill>
                <a:latin typeface="+mj-lt"/>
                <a:ea typeface="+mj-ea"/>
                <a:cs typeface="+mj-cs"/>
              </a:rPr>
            </a:br>
            <a:r>
              <a:rPr lang="en-US" sz="3700" b="1" kern="1200">
                <a:solidFill>
                  <a:schemeClr val="tx1"/>
                </a:solidFill>
                <a:latin typeface="+mj-lt"/>
                <a:ea typeface="+mj-ea"/>
                <a:cs typeface="+mj-cs"/>
              </a:rPr>
              <a:t>District Formative Assessments</a:t>
            </a:r>
            <a:endParaRPr lang="en-US" sz="3700" b="1" kern="1200">
              <a:solidFill>
                <a:schemeClr val="tx1"/>
              </a:solidFill>
              <a:effectLst>
                <a:outerShdw blurRad="50800" dist="38100" dir="2700000" algn="tl" rotWithShape="0">
                  <a:prstClr val="black">
                    <a:alpha val="0"/>
                  </a:prstClr>
                </a:outerShdw>
              </a:effectLst>
              <a:latin typeface="+mj-lt"/>
              <a:ea typeface="+mj-ea"/>
              <a:cs typeface="+mj-cs"/>
            </a:endParaRPr>
          </a:p>
        </p:txBody>
      </p:sp>
      <p:pic>
        <p:nvPicPr>
          <p:cNvPr id="4" name="Picture 3" descr="Chart, bar chart&#10;&#10;Description automatically generated">
            <a:extLst>
              <a:ext uri="{FF2B5EF4-FFF2-40B4-BE49-F238E27FC236}">
                <a16:creationId xmlns:a16="http://schemas.microsoft.com/office/drawing/2014/main" id="{E30C137B-32CD-4385-B5F5-BAE485CA5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154" y="1459906"/>
            <a:ext cx="10515595" cy="5023025"/>
          </a:xfrm>
          <a:prstGeom prst="rect">
            <a:avLst/>
          </a:prstGeom>
        </p:spPr>
      </p:pic>
      <p:grpSp>
        <p:nvGrpSpPr>
          <p:cNvPr id="11" name="Group 10">
            <a:extLst>
              <a:ext uri="{FF2B5EF4-FFF2-40B4-BE49-F238E27FC236}">
                <a16:creationId xmlns:a16="http://schemas.microsoft.com/office/drawing/2014/main" id="{DA22B699-3E91-46D5-AA09-0924460B1984}"/>
              </a:ext>
            </a:extLst>
          </p:cNvPr>
          <p:cNvGrpSpPr/>
          <p:nvPr/>
        </p:nvGrpSpPr>
        <p:grpSpPr>
          <a:xfrm>
            <a:off x="3925220" y="1744625"/>
            <a:ext cx="775440" cy="784440"/>
            <a:chOff x="3925220" y="1744625"/>
            <a:chExt cx="775440" cy="78444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AC2A8C2-5CB1-47DA-A3BC-7B35D4C03608}"/>
                    </a:ext>
                  </a:extLst>
                </p14:cNvPr>
                <p14:cNvContentPartPr/>
                <p14:nvPr/>
              </p14:nvContentPartPr>
              <p14:xfrm>
                <a:off x="3925220" y="2097785"/>
                <a:ext cx="290880" cy="431280"/>
              </p14:xfrm>
            </p:contentPart>
          </mc:Choice>
          <mc:Fallback xmlns="">
            <p:pic>
              <p:nvPicPr>
                <p:cNvPr id="5" name="Ink 4">
                  <a:extLst>
                    <a:ext uri="{FF2B5EF4-FFF2-40B4-BE49-F238E27FC236}">
                      <a16:creationId xmlns:a16="http://schemas.microsoft.com/office/drawing/2014/main" id="{8AC2A8C2-5CB1-47DA-A3BC-7B35D4C03608}"/>
                    </a:ext>
                  </a:extLst>
                </p:cNvPr>
                <p:cNvPicPr/>
                <p:nvPr/>
              </p:nvPicPr>
              <p:blipFill>
                <a:blip r:embed="rId5"/>
                <a:stretch>
                  <a:fillRect/>
                </a:stretch>
              </p:blipFill>
              <p:spPr>
                <a:xfrm>
                  <a:off x="3916220" y="2088777"/>
                  <a:ext cx="308520" cy="44893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A65C72D-E8A1-445F-821E-9DFD7677ABDB}"/>
                    </a:ext>
                  </a:extLst>
                </p14:cNvPr>
                <p14:cNvContentPartPr/>
                <p14:nvPr/>
              </p14:nvContentPartPr>
              <p14:xfrm>
                <a:off x="4249940" y="2121905"/>
                <a:ext cx="208800" cy="302040"/>
              </p14:xfrm>
            </p:contentPart>
          </mc:Choice>
          <mc:Fallback xmlns="">
            <p:pic>
              <p:nvPicPr>
                <p:cNvPr id="6" name="Ink 5">
                  <a:extLst>
                    <a:ext uri="{FF2B5EF4-FFF2-40B4-BE49-F238E27FC236}">
                      <a16:creationId xmlns:a16="http://schemas.microsoft.com/office/drawing/2014/main" id="{8A65C72D-E8A1-445F-821E-9DFD7677ABDB}"/>
                    </a:ext>
                  </a:extLst>
                </p:cNvPr>
                <p:cNvPicPr/>
                <p:nvPr/>
              </p:nvPicPr>
              <p:blipFill>
                <a:blip r:embed="rId7"/>
                <a:stretch>
                  <a:fillRect/>
                </a:stretch>
              </p:blipFill>
              <p:spPr>
                <a:xfrm>
                  <a:off x="4240955" y="2112905"/>
                  <a:ext cx="22641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E8366F1-F9E6-4906-A536-83AD2654B538}"/>
                    </a:ext>
                  </a:extLst>
                </p14:cNvPr>
                <p14:cNvContentPartPr/>
                <p14:nvPr/>
              </p14:nvContentPartPr>
              <p14:xfrm>
                <a:off x="4450460" y="1947305"/>
                <a:ext cx="115200" cy="123120"/>
              </p14:xfrm>
            </p:contentPart>
          </mc:Choice>
          <mc:Fallback xmlns="">
            <p:pic>
              <p:nvPicPr>
                <p:cNvPr id="7" name="Ink 6">
                  <a:extLst>
                    <a:ext uri="{FF2B5EF4-FFF2-40B4-BE49-F238E27FC236}">
                      <a16:creationId xmlns:a16="http://schemas.microsoft.com/office/drawing/2014/main" id="{9E8366F1-F9E6-4906-A536-83AD2654B538}"/>
                    </a:ext>
                  </a:extLst>
                </p:cNvPr>
                <p:cNvPicPr/>
                <p:nvPr/>
              </p:nvPicPr>
              <p:blipFill>
                <a:blip r:embed="rId9"/>
                <a:stretch>
                  <a:fillRect/>
                </a:stretch>
              </p:blipFill>
              <p:spPr>
                <a:xfrm>
                  <a:off x="4441460" y="1938331"/>
                  <a:ext cx="132840" cy="14070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6EE329F6-4E78-4548-8475-E4EF15E11FD1}"/>
                    </a:ext>
                  </a:extLst>
                </p14:cNvPr>
                <p14:cNvContentPartPr/>
                <p14:nvPr/>
              </p14:nvContentPartPr>
              <p14:xfrm>
                <a:off x="4496180" y="1744625"/>
                <a:ext cx="169200" cy="760320"/>
              </p14:xfrm>
            </p:contentPart>
          </mc:Choice>
          <mc:Fallback xmlns="">
            <p:pic>
              <p:nvPicPr>
                <p:cNvPr id="8" name="Ink 7">
                  <a:extLst>
                    <a:ext uri="{FF2B5EF4-FFF2-40B4-BE49-F238E27FC236}">
                      <a16:creationId xmlns:a16="http://schemas.microsoft.com/office/drawing/2014/main" id="{6EE329F6-4E78-4548-8475-E4EF15E11FD1}"/>
                    </a:ext>
                  </a:extLst>
                </p:cNvPr>
                <p:cNvPicPr/>
                <p:nvPr/>
              </p:nvPicPr>
              <p:blipFill>
                <a:blip r:embed="rId11"/>
                <a:stretch>
                  <a:fillRect/>
                </a:stretch>
              </p:blipFill>
              <p:spPr>
                <a:xfrm>
                  <a:off x="4487180" y="1735625"/>
                  <a:ext cx="18684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DC4D9000-5A53-4955-9FDE-8EB385F4D68D}"/>
                    </a:ext>
                  </a:extLst>
                </p14:cNvPr>
                <p14:cNvContentPartPr/>
                <p14:nvPr/>
              </p14:nvContentPartPr>
              <p14:xfrm>
                <a:off x="4582580" y="2256545"/>
                <a:ext cx="118080" cy="219240"/>
              </p14:xfrm>
            </p:contentPart>
          </mc:Choice>
          <mc:Fallback xmlns="">
            <p:pic>
              <p:nvPicPr>
                <p:cNvPr id="10" name="Ink 9">
                  <a:extLst>
                    <a:ext uri="{FF2B5EF4-FFF2-40B4-BE49-F238E27FC236}">
                      <a16:creationId xmlns:a16="http://schemas.microsoft.com/office/drawing/2014/main" id="{DC4D9000-5A53-4955-9FDE-8EB385F4D68D}"/>
                    </a:ext>
                  </a:extLst>
                </p:cNvPr>
                <p:cNvPicPr/>
                <p:nvPr/>
              </p:nvPicPr>
              <p:blipFill>
                <a:blip r:embed="rId13"/>
                <a:stretch>
                  <a:fillRect/>
                </a:stretch>
              </p:blipFill>
              <p:spPr>
                <a:xfrm>
                  <a:off x="4573552" y="2247545"/>
                  <a:ext cx="135774" cy="236880"/>
                </a:xfrm>
                <a:prstGeom prst="rect">
                  <a:avLst/>
                </a:prstGeom>
              </p:spPr>
            </p:pic>
          </mc:Fallback>
        </mc:AlternateContent>
      </p:grpSp>
      <p:grpSp>
        <p:nvGrpSpPr>
          <p:cNvPr id="18" name="Group 17">
            <a:extLst>
              <a:ext uri="{FF2B5EF4-FFF2-40B4-BE49-F238E27FC236}">
                <a16:creationId xmlns:a16="http://schemas.microsoft.com/office/drawing/2014/main" id="{90BA999A-6A93-452F-BA9C-2DD6A35DCAE5}"/>
              </a:ext>
            </a:extLst>
          </p:cNvPr>
          <p:cNvGrpSpPr/>
          <p:nvPr/>
        </p:nvGrpSpPr>
        <p:grpSpPr>
          <a:xfrm>
            <a:off x="5856620" y="3468665"/>
            <a:ext cx="925560" cy="708840"/>
            <a:chOff x="5856620" y="3468665"/>
            <a:chExt cx="925560" cy="70884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17A6F90-11A9-46CB-892F-67E86792DCA8}"/>
                    </a:ext>
                  </a:extLst>
                </p14:cNvPr>
                <p14:cNvContentPartPr/>
                <p14:nvPr/>
              </p14:nvContentPartPr>
              <p14:xfrm>
                <a:off x="5856620" y="3688625"/>
                <a:ext cx="311400" cy="488880"/>
              </p14:xfrm>
            </p:contentPart>
          </mc:Choice>
          <mc:Fallback xmlns="">
            <p:pic>
              <p:nvPicPr>
                <p:cNvPr id="12" name="Ink 11">
                  <a:extLst>
                    <a:ext uri="{FF2B5EF4-FFF2-40B4-BE49-F238E27FC236}">
                      <a16:creationId xmlns:a16="http://schemas.microsoft.com/office/drawing/2014/main" id="{617A6F90-11A9-46CB-892F-67E86792DCA8}"/>
                    </a:ext>
                  </a:extLst>
                </p:cNvPr>
                <p:cNvPicPr/>
                <p:nvPr/>
              </p:nvPicPr>
              <p:blipFill>
                <a:blip r:embed="rId15"/>
                <a:stretch>
                  <a:fillRect/>
                </a:stretch>
              </p:blipFill>
              <p:spPr>
                <a:xfrm>
                  <a:off x="5847620" y="3679625"/>
                  <a:ext cx="32904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E4D25F4-9D71-4D44-BB5F-BB3222F60CA5}"/>
                    </a:ext>
                  </a:extLst>
                </p14:cNvPr>
                <p14:cNvContentPartPr/>
                <p14:nvPr/>
              </p14:nvContentPartPr>
              <p14:xfrm>
                <a:off x="6103580" y="3662705"/>
                <a:ext cx="301320" cy="491400"/>
              </p14:xfrm>
            </p:contentPart>
          </mc:Choice>
          <mc:Fallback xmlns="">
            <p:pic>
              <p:nvPicPr>
                <p:cNvPr id="13" name="Ink 12">
                  <a:extLst>
                    <a:ext uri="{FF2B5EF4-FFF2-40B4-BE49-F238E27FC236}">
                      <a16:creationId xmlns:a16="http://schemas.microsoft.com/office/drawing/2014/main" id="{8E4D25F4-9D71-4D44-BB5F-BB3222F60CA5}"/>
                    </a:ext>
                  </a:extLst>
                </p:cNvPr>
                <p:cNvPicPr/>
                <p:nvPr/>
              </p:nvPicPr>
              <p:blipFill>
                <a:blip r:embed="rId17"/>
                <a:stretch>
                  <a:fillRect/>
                </a:stretch>
              </p:blipFill>
              <p:spPr>
                <a:xfrm>
                  <a:off x="6094580" y="3653705"/>
                  <a:ext cx="31896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C1BBE9F-F68C-4B70-AEE8-2F7336B118C2}"/>
                    </a:ext>
                  </a:extLst>
                </p14:cNvPr>
                <p14:cNvContentPartPr/>
                <p14:nvPr/>
              </p14:nvContentPartPr>
              <p14:xfrm>
                <a:off x="6458900" y="3652985"/>
                <a:ext cx="116640" cy="169200"/>
              </p14:xfrm>
            </p:contentPart>
          </mc:Choice>
          <mc:Fallback xmlns="">
            <p:pic>
              <p:nvPicPr>
                <p:cNvPr id="15" name="Ink 14">
                  <a:extLst>
                    <a:ext uri="{FF2B5EF4-FFF2-40B4-BE49-F238E27FC236}">
                      <a16:creationId xmlns:a16="http://schemas.microsoft.com/office/drawing/2014/main" id="{AC1BBE9F-F68C-4B70-AEE8-2F7336B118C2}"/>
                    </a:ext>
                  </a:extLst>
                </p:cNvPr>
                <p:cNvPicPr/>
                <p:nvPr/>
              </p:nvPicPr>
              <p:blipFill>
                <a:blip r:embed="rId19"/>
                <a:stretch>
                  <a:fillRect/>
                </a:stretch>
              </p:blipFill>
              <p:spPr>
                <a:xfrm>
                  <a:off x="6449900" y="3643985"/>
                  <a:ext cx="134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22B53454-3300-498A-BC84-62AB721E24B3}"/>
                    </a:ext>
                  </a:extLst>
                </p14:cNvPr>
                <p14:cNvContentPartPr/>
                <p14:nvPr/>
              </p14:nvContentPartPr>
              <p14:xfrm>
                <a:off x="6503180" y="3468665"/>
                <a:ext cx="226440" cy="704880"/>
              </p14:xfrm>
            </p:contentPart>
          </mc:Choice>
          <mc:Fallback xmlns="">
            <p:pic>
              <p:nvPicPr>
                <p:cNvPr id="16" name="Ink 15">
                  <a:extLst>
                    <a:ext uri="{FF2B5EF4-FFF2-40B4-BE49-F238E27FC236}">
                      <a16:creationId xmlns:a16="http://schemas.microsoft.com/office/drawing/2014/main" id="{22B53454-3300-498A-BC84-62AB721E24B3}"/>
                    </a:ext>
                  </a:extLst>
                </p:cNvPr>
                <p:cNvPicPr/>
                <p:nvPr/>
              </p:nvPicPr>
              <p:blipFill>
                <a:blip r:embed="rId21"/>
                <a:stretch>
                  <a:fillRect/>
                </a:stretch>
              </p:blipFill>
              <p:spPr>
                <a:xfrm>
                  <a:off x="6494180" y="3459665"/>
                  <a:ext cx="244080" cy="722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3BAD556-FBE8-4175-8B80-30DE12D3722E}"/>
                    </a:ext>
                  </a:extLst>
                </p14:cNvPr>
                <p14:cNvContentPartPr/>
                <p14:nvPr/>
              </p14:nvContentPartPr>
              <p14:xfrm>
                <a:off x="6619460" y="3953225"/>
                <a:ext cx="162720" cy="170280"/>
              </p14:xfrm>
            </p:contentPart>
          </mc:Choice>
          <mc:Fallback xmlns="">
            <p:pic>
              <p:nvPicPr>
                <p:cNvPr id="17" name="Ink 16">
                  <a:extLst>
                    <a:ext uri="{FF2B5EF4-FFF2-40B4-BE49-F238E27FC236}">
                      <a16:creationId xmlns:a16="http://schemas.microsoft.com/office/drawing/2014/main" id="{C3BAD556-FBE8-4175-8B80-30DE12D3722E}"/>
                    </a:ext>
                  </a:extLst>
                </p:cNvPr>
                <p:cNvPicPr/>
                <p:nvPr/>
              </p:nvPicPr>
              <p:blipFill>
                <a:blip r:embed="rId23"/>
                <a:stretch>
                  <a:fillRect/>
                </a:stretch>
              </p:blipFill>
              <p:spPr>
                <a:xfrm>
                  <a:off x="6610460" y="3944225"/>
                  <a:ext cx="180360" cy="187920"/>
                </a:xfrm>
                <a:prstGeom prst="rect">
                  <a:avLst/>
                </a:prstGeom>
              </p:spPr>
            </p:pic>
          </mc:Fallback>
        </mc:AlternateContent>
      </p:grpSp>
      <p:grpSp>
        <p:nvGrpSpPr>
          <p:cNvPr id="24" name="Group 23">
            <a:extLst>
              <a:ext uri="{FF2B5EF4-FFF2-40B4-BE49-F238E27FC236}">
                <a16:creationId xmlns:a16="http://schemas.microsoft.com/office/drawing/2014/main" id="{B6953E2C-8469-4BB5-8238-EC02CCE60CA0}"/>
              </a:ext>
            </a:extLst>
          </p:cNvPr>
          <p:cNvGrpSpPr/>
          <p:nvPr/>
        </p:nvGrpSpPr>
        <p:grpSpPr>
          <a:xfrm>
            <a:off x="3642620" y="5179745"/>
            <a:ext cx="980640" cy="768240"/>
            <a:chOff x="3642620" y="5179745"/>
            <a:chExt cx="980640" cy="76824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E6C235C9-7266-49CB-A516-66341A419792}"/>
                    </a:ext>
                  </a:extLst>
                </p14:cNvPr>
                <p14:cNvContentPartPr/>
                <p14:nvPr/>
              </p14:nvContentPartPr>
              <p14:xfrm>
                <a:off x="3642620" y="5400785"/>
                <a:ext cx="312840" cy="547200"/>
              </p14:xfrm>
            </p:contentPart>
          </mc:Choice>
          <mc:Fallback xmlns="">
            <p:pic>
              <p:nvPicPr>
                <p:cNvPr id="19" name="Ink 18">
                  <a:extLst>
                    <a:ext uri="{FF2B5EF4-FFF2-40B4-BE49-F238E27FC236}">
                      <a16:creationId xmlns:a16="http://schemas.microsoft.com/office/drawing/2014/main" id="{E6C235C9-7266-49CB-A516-66341A419792}"/>
                    </a:ext>
                  </a:extLst>
                </p:cNvPr>
                <p:cNvPicPr/>
                <p:nvPr/>
              </p:nvPicPr>
              <p:blipFill>
                <a:blip r:embed="rId25"/>
                <a:stretch>
                  <a:fillRect/>
                </a:stretch>
              </p:blipFill>
              <p:spPr>
                <a:xfrm>
                  <a:off x="3633620" y="5391785"/>
                  <a:ext cx="33048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77FCBA6D-AD2B-4E2D-9275-F0EF33732010}"/>
                    </a:ext>
                  </a:extLst>
                </p14:cNvPr>
                <p14:cNvContentPartPr/>
                <p14:nvPr/>
              </p14:nvContentPartPr>
              <p14:xfrm>
                <a:off x="4023860" y="5375945"/>
                <a:ext cx="222120" cy="511920"/>
              </p14:xfrm>
            </p:contentPart>
          </mc:Choice>
          <mc:Fallback xmlns="">
            <p:pic>
              <p:nvPicPr>
                <p:cNvPr id="20" name="Ink 19">
                  <a:extLst>
                    <a:ext uri="{FF2B5EF4-FFF2-40B4-BE49-F238E27FC236}">
                      <a16:creationId xmlns:a16="http://schemas.microsoft.com/office/drawing/2014/main" id="{77FCBA6D-AD2B-4E2D-9275-F0EF33732010}"/>
                    </a:ext>
                  </a:extLst>
                </p:cNvPr>
                <p:cNvPicPr/>
                <p:nvPr/>
              </p:nvPicPr>
              <p:blipFill>
                <a:blip r:embed="rId27"/>
                <a:stretch>
                  <a:fillRect/>
                </a:stretch>
              </p:blipFill>
              <p:spPr>
                <a:xfrm>
                  <a:off x="4014860" y="5366945"/>
                  <a:ext cx="23976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F95E095B-138F-4140-BFE6-4EB9FF71A17C}"/>
                    </a:ext>
                  </a:extLst>
                </p14:cNvPr>
                <p14:cNvContentPartPr/>
                <p14:nvPr/>
              </p14:nvContentPartPr>
              <p14:xfrm>
                <a:off x="4256420" y="5370185"/>
                <a:ext cx="86040" cy="175680"/>
              </p14:xfrm>
            </p:contentPart>
          </mc:Choice>
          <mc:Fallback xmlns="">
            <p:pic>
              <p:nvPicPr>
                <p:cNvPr id="21" name="Ink 20">
                  <a:extLst>
                    <a:ext uri="{FF2B5EF4-FFF2-40B4-BE49-F238E27FC236}">
                      <a16:creationId xmlns:a16="http://schemas.microsoft.com/office/drawing/2014/main" id="{F95E095B-138F-4140-BFE6-4EB9FF71A17C}"/>
                    </a:ext>
                  </a:extLst>
                </p:cNvPr>
                <p:cNvPicPr/>
                <p:nvPr/>
              </p:nvPicPr>
              <p:blipFill>
                <a:blip r:embed="rId29"/>
                <a:stretch>
                  <a:fillRect/>
                </a:stretch>
              </p:blipFill>
              <p:spPr>
                <a:xfrm>
                  <a:off x="4247382" y="5361185"/>
                  <a:ext cx="103754"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8FCB9917-8AD0-4615-9AA4-6680EF816D16}"/>
                    </a:ext>
                  </a:extLst>
                </p14:cNvPr>
                <p14:cNvContentPartPr/>
                <p14:nvPr/>
              </p14:nvContentPartPr>
              <p14:xfrm>
                <a:off x="4314020" y="5179745"/>
                <a:ext cx="148680" cy="762120"/>
              </p14:xfrm>
            </p:contentPart>
          </mc:Choice>
          <mc:Fallback xmlns="">
            <p:pic>
              <p:nvPicPr>
                <p:cNvPr id="22" name="Ink 21">
                  <a:extLst>
                    <a:ext uri="{FF2B5EF4-FFF2-40B4-BE49-F238E27FC236}">
                      <a16:creationId xmlns:a16="http://schemas.microsoft.com/office/drawing/2014/main" id="{8FCB9917-8AD0-4615-9AA4-6680EF816D16}"/>
                    </a:ext>
                  </a:extLst>
                </p:cNvPr>
                <p:cNvPicPr/>
                <p:nvPr/>
              </p:nvPicPr>
              <p:blipFill>
                <a:blip r:embed="rId31"/>
                <a:stretch>
                  <a:fillRect/>
                </a:stretch>
              </p:blipFill>
              <p:spPr>
                <a:xfrm>
                  <a:off x="4305020" y="5170745"/>
                  <a:ext cx="166320" cy="779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1D31FAE3-3372-424E-ABAF-7DCEB6CE7FAA}"/>
                    </a:ext>
                  </a:extLst>
                </p14:cNvPr>
                <p14:cNvContentPartPr/>
                <p14:nvPr/>
              </p14:nvContentPartPr>
              <p14:xfrm>
                <a:off x="4429580" y="5672585"/>
                <a:ext cx="193680" cy="266400"/>
              </p14:xfrm>
            </p:contentPart>
          </mc:Choice>
          <mc:Fallback xmlns="">
            <p:pic>
              <p:nvPicPr>
                <p:cNvPr id="23" name="Ink 22">
                  <a:extLst>
                    <a:ext uri="{FF2B5EF4-FFF2-40B4-BE49-F238E27FC236}">
                      <a16:creationId xmlns:a16="http://schemas.microsoft.com/office/drawing/2014/main" id="{1D31FAE3-3372-424E-ABAF-7DCEB6CE7FAA}"/>
                    </a:ext>
                  </a:extLst>
                </p:cNvPr>
                <p:cNvPicPr/>
                <p:nvPr/>
              </p:nvPicPr>
              <p:blipFill>
                <a:blip r:embed="rId33"/>
                <a:stretch>
                  <a:fillRect/>
                </a:stretch>
              </p:blipFill>
              <p:spPr>
                <a:xfrm>
                  <a:off x="4420597" y="5663585"/>
                  <a:ext cx="211287" cy="284040"/>
                </a:xfrm>
                <a:prstGeom prst="rect">
                  <a:avLst/>
                </a:prstGeom>
              </p:spPr>
            </p:pic>
          </mc:Fallback>
        </mc:AlternateContent>
      </p:grpSp>
    </p:spTree>
    <p:extLst>
      <p:ext uri="{BB962C8B-B14F-4D97-AF65-F5344CB8AC3E}">
        <p14:creationId xmlns:p14="http://schemas.microsoft.com/office/powerpoint/2010/main" val="2732478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SCS-Logo-Color-Transparent.png">
            <a:extLst>
              <a:ext uri="{FF2B5EF4-FFF2-40B4-BE49-F238E27FC236}">
                <a16:creationId xmlns:a16="http://schemas.microsoft.com/office/drawing/2014/main" id="{97C5B94C-FD11-41DB-8088-5948BD7A1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71" y="297939"/>
            <a:ext cx="1522478" cy="1518672"/>
          </a:xfrm>
          <a:prstGeom prst="rect">
            <a:avLst/>
          </a:prstGeom>
        </p:spPr>
      </p:pic>
      <p:sp>
        <p:nvSpPr>
          <p:cNvPr id="5" name="Shape 184">
            <a:extLst>
              <a:ext uri="{FF2B5EF4-FFF2-40B4-BE49-F238E27FC236}">
                <a16:creationId xmlns:a16="http://schemas.microsoft.com/office/drawing/2014/main" id="{FCC96706-6048-4D29-A24C-C18792CF9680}"/>
              </a:ext>
            </a:extLst>
          </p:cNvPr>
          <p:cNvSpPr txBox="1">
            <a:spLocks/>
          </p:cNvSpPr>
          <p:nvPr/>
        </p:nvSpPr>
        <p:spPr>
          <a:xfrm>
            <a:off x="1520576" y="682304"/>
            <a:ext cx="9794929" cy="3949200"/>
          </a:xfrm>
          <a:prstGeom prst="rect">
            <a:avLst/>
          </a:prstGeom>
        </p:spPr>
        <p:txBody>
          <a:bodyPr vert="horz"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err="1">
                <a:ln>
                  <a:noFill/>
                </a:ln>
                <a:solidFill>
                  <a:prstClr val="white"/>
                </a:solidFill>
                <a:effectLst/>
                <a:uLnTx/>
                <a:uFillTx/>
                <a:latin typeface="Arial Black"/>
                <a:ea typeface="+mj-ea"/>
                <a:cs typeface="Arial Black"/>
              </a:rPr>
              <a:t>iReady</a:t>
            </a:r>
            <a:r>
              <a:rPr kumimoji="0" lang="en-US" sz="5500" b="0" i="0" u="none" strike="noStrike" kern="1200" cap="none" spc="0" normalizeH="0" baseline="0" noProof="0">
                <a:ln>
                  <a:noFill/>
                </a:ln>
                <a:solidFill>
                  <a:prstClr val="white"/>
                </a:solidFill>
                <a:effectLst/>
                <a:uLnTx/>
                <a:uFillTx/>
                <a:latin typeface="Arial Black"/>
                <a:ea typeface="+mj-ea"/>
                <a:cs typeface="Arial Black"/>
              </a:rPr>
              <a:t> Data</a:t>
            </a:r>
            <a:endParaRPr kumimoji="0" lang="en" sz="5500" b="0" i="0" u="none" strike="noStrike" kern="1200" cap="none" spc="0" normalizeH="0" baseline="0" noProof="0">
              <a:ln>
                <a:noFill/>
              </a:ln>
              <a:solidFill>
                <a:prstClr val="white"/>
              </a:solidFill>
              <a:effectLst/>
              <a:uLnTx/>
              <a:uFillTx/>
              <a:latin typeface="Franklin Gothic Demi" panose="020B0703020102020204" pitchFamily="34" charset="0"/>
              <a:ea typeface="+mj-ea"/>
              <a:cs typeface="Arial Black"/>
            </a:endParaRPr>
          </a:p>
        </p:txBody>
      </p:sp>
    </p:spTree>
    <p:extLst>
      <p:ext uri="{BB962C8B-B14F-4D97-AF65-F5344CB8AC3E}">
        <p14:creationId xmlns:p14="http://schemas.microsoft.com/office/powerpoint/2010/main" val="3644003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193DAD-3CA9-4406-9787-F43D867587AA}"/>
              </a:ext>
            </a:extLst>
          </p:cNvPr>
          <p:cNvSpPr txBox="1"/>
          <p:nvPr/>
        </p:nvSpPr>
        <p:spPr>
          <a:xfrm>
            <a:off x="71919" y="-10274"/>
            <a:ext cx="7224398" cy="1138773"/>
          </a:xfrm>
          <a:prstGeom prst="rect">
            <a:avLst/>
          </a:prstGeom>
          <a:noFill/>
        </p:spPr>
        <p:txBody>
          <a:bodyPr wrap="square" rtlCol="0">
            <a:spAutoFit/>
          </a:bodyPr>
          <a:lstStyle/>
          <a:p>
            <a:pPr algn="ctr"/>
            <a:r>
              <a:rPr lang="en" sz="3400" b="1">
                <a:solidFill>
                  <a:schemeClr val="bg1"/>
                </a:solidFill>
                <a:latin typeface="Century Gothic" panose="020B0502020202020204" pitchFamily="34" charset="0"/>
                <a:cs typeface="Arial Black"/>
              </a:rPr>
              <a:t>iReady</a:t>
            </a:r>
          </a:p>
          <a:p>
            <a:pPr algn="ctr"/>
            <a:r>
              <a:rPr lang="en" sz="3400" b="1">
                <a:solidFill>
                  <a:schemeClr val="bg1"/>
                </a:solidFill>
                <a:effectLst>
                  <a:outerShdw blurRad="50800" dist="38100" dir="2700000" algn="tl" rotWithShape="0">
                    <a:prstClr val="black">
                      <a:alpha val="0"/>
                    </a:prstClr>
                  </a:outerShdw>
                </a:effectLst>
                <a:latin typeface="Century Gothic" panose="020B0502020202020204" pitchFamily="34" charset="0"/>
              </a:rPr>
              <a:t>School-wide Data</a:t>
            </a:r>
            <a:endParaRPr lang="en-US" sz="3400" b="1">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pic>
        <p:nvPicPr>
          <p:cNvPr id="5" name="Picture 4" descr="Timeline&#10;&#10;Description automatically generated">
            <a:extLst>
              <a:ext uri="{FF2B5EF4-FFF2-40B4-BE49-F238E27FC236}">
                <a16:creationId xmlns:a16="http://schemas.microsoft.com/office/drawing/2014/main" id="{3B1EE46A-591F-4A41-AE32-09421521A685}"/>
              </a:ext>
            </a:extLst>
          </p:cNvPr>
          <p:cNvPicPr>
            <a:picLocks noChangeAspect="1"/>
          </p:cNvPicPr>
          <p:nvPr/>
        </p:nvPicPr>
        <p:blipFill>
          <a:blip r:embed="rId4"/>
          <a:stretch>
            <a:fillRect/>
          </a:stretch>
        </p:blipFill>
        <p:spPr>
          <a:xfrm>
            <a:off x="372332" y="4447633"/>
            <a:ext cx="9391050" cy="2124075"/>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A0BB45D5-1580-42D0-9FC9-9181B715FA61}"/>
              </a:ext>
            </a:extLst>
          </p:cNvPr>
          <p:cNvPicPr>
            <a:picLocks noChangeAspect="1"/>
          </p:cNvPicPr>
          <p:nvPr/>
        </p:nvPicPr>
        <p:blipFill>
          <a:blip r:embed="rId5"/>
          <a:stretch>
            <a:fillRect/>
          </a:stretch>
        </p:blipFill>
        <p:spPr>
          <a:xfrm>
            <a:off x="457456" y="1741073"/>
            <a:ext cx="9144000" cy="2438400"/>
          </a:xfrm>
          <a:prstGeom prst="rect">
            <a:avLst/>
          </a:prstGeom>
        </p:spPr>
      </p:pic>
      <p:grpSp>
        <p:nvGrpSpPr>
          <p:cNvPr id="34" name="Group 33">
            <a:extLst>
              <a:ext uri="{FF2B5EF4-FFF2-40B4-BE49-F238E27FC236}">
                <a16:creationId xmlns:a16="http://schemas.microsoft.com/office/drawing/2014/main" id="{5A6F8ADB-497B-4F27-B09F-850B95367CE7}"/>
              </a:ext>
            </a:extLst>
          </p:cNvPr>
          <p:cNvGrpSpPr/>
          <p:nvPr/>
        </p:nvGrpSpPr>
        <p:grpSpPr>
          <a:xfrm>
            <a:off x="2320526" y="4119765"/>
            <a:ext cx="1739880" cy="819000"/>
            <a:chOff x="2320526" y="4119765"/>
            <a:chExt cx="1739880" cy="819000"/>
          </a:xfrm>
        </p:grpSpPr>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16E0F2F3-8AFE-47F7-83F8-5305914115B0}"/>
                    </a:ext>
                  </a:extLst>
                </p14:cNvPr>
                <p14:cNvContentPartPr/>
                <p14:nvPr/>
              </p14:nvContentPartPr>
              <p14:xfrm>
                <a:off x="2443286" y="4368525"/>
                <a:ext cx="523440" cy="433440"/>
              </p14:xfrm>
            </p:contentPart>
          </mc:Choice>
          <mc:Fallback xmlns="">
            <p:pic>
              <p:nvPicPr>
                <p:cNvPr id="25" name="Ink 24">
                  <a:extLst>
                    <a:ext uri="{FF2B5EF4-FFF2-40B4-BE49-F238E27FC236}">
                      <a16:creationId xmlns:a16="http://schemas.microsoft.com/office/drawing/2014/main" id="{16E0F2F3-8AFE-47F7-83F8-5305914115B0}"/>
                    </a:ext>
                  </a:extLst>
                </p:cNvPr>
                <p:cNvPicPr/>
                <p:nvPr/>
              </p:nvPicPr>
              <p:blipFill>
                <a:blip r:embed="rId7"/>
                <a:stretch>
                  <a:fillRect/>
                </a:stretch>
              </p:blipFill>
              <p:spPr>
                <a:xfrm>
                  <a:off x="2425286" y="4350525"/>
                  <a:ext cx="55908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8FC33E76-C78C-4E5E-844D-6BB9DFF32F97}"/>
                    </a:ext>
                  </a:extLst>
                </p14:cNvPr>
                <p14:cNvContentPartPr/>
                <p14:nvPr/>
              </p14:nvContentPartPr>
              <p14:xfrm>
                <a:off x="2956286" y="4482285"/>
                <a:ext cx="441360" cy="343440"/>
              </p14:xfrm>
            </p:contentPart>
          </mc:Choice>
          <mc:Fallback xmlns="">
            <p:pic>
              <p:nvPicPr>
                <p:cNvPr id="26" name="Ink 25">
                  <a:extLst>
                    <a:ext uri="{FF2B5EF4-FFF2-40B4-BE49-F238E27FC236}">
                      <a16:creationId xmlns:a16="http://schemas.microsoft.com/office/drawing/2014/main" id="{8FC33E76-C78C-4E5E-844D-6BB9DFF32F97}"/>
                    </a:ext>
                  </a:extLst>
                </p:cNvPr>
                <p:cNvPicPr/>
                <p:nvPr/>
              </p:nvPicPr>
              <p:blipFill>
                <a:blip r:embed="rId9"/>
                <a:stretch>
                  <a:fillRect/>
                </a:stretch>
              </p:blipFill>
              <p:spPr>
                <a:xfrm>
                  <a:off x="2938271" y="4464285"/>
                  <a:ext cx="477029"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E8484CAA-C0FA-4ADA-8429-BB4B7EA643C5}"/>
                    </a:ext>
                  </a:extLst>
                </p14:cNvPr>
                <p14:cNvContentPartPr/>
                <p14:nvPr/>
              </p14:nvContentPartPr>
              <p14:xfrm>
                <a:off x="3411686" y="4289685"/>
                <a:ext cx="211680" cy="477360"/>
              </p14:xfrm>
            </p:contentPart>
          </mc:Choice>
          <mc:Fallback xmlns="">
            <p:pic>
              <p:nvPicPr>
                <p:cNvPr id="27" name="Ink 26">
                  <a:extLst>
                    <a:ext uri="{FF2B5EF4-FFF2-40B4-BE49-F238E27FC236}">
                      <a16:creationId xmlns:a16="http://schemas.microsoft.com/office/drawing/2014/main" id="{E8484CAA-C0FA-4ADA-8429-BB4B7EA643C5}"/>
                    </a:ext>
                  </a:extLst>
                </p:cNvPr>
                <p:cNvPicPr/>
                <p:nvPr/>
              </p:nvPicPr>
              <p:blipFill>
                <a:blip r:embed="rId11"/>
                <a:stretch>
                  <a:fillRect/>
                </a:stretch>
              </p:blipFill>
              <p:spPr>
                <a:xfrm>
                  <a:off x="3393686" y="4271685"/>
                  <a:ext cx="24732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B8295528-13CD-4FC4-82AA-049ABD08672B}"/>
                    </a:ext>
                  </a:extLst>
                </p14:cNvPr>
                <p14:cNvContentPartPr/>
                <p14:nvPr/>
              </p14:nvContentPartPr>
              <p14:xfrm>
                <a:off x="3269126" y="4490205"/>
                <a:ext cx="405720" cy="69840"/>
              </p14:xfrm>
            </p:contentPart>
          </mc:Choice>
          <mc:Fallback xmlns="">
            <p:pic>
              <p:nvPicPr>
                <p:cNvPr id="28" name="Ink 27">
                  <a:extLst>
                    <a:ext uri="{FF2B5EF4-FFF2-40B4-BE49-F238E27FC236}">
                      <a16:creationId xmlns:a16="http://schemas.microsoft.com/office/drawing/2014/main" id="{B8295528-13CD-4FC4-82AA-049ABD08672B}"/>
                    </a:ext>
                  </a:extLst>
                </p:cNvPr>
                <p:cNvPicPr/>
                <p:nvPr/>
              </p:nvPicPr>
              <p:blipFill>
                <a:blip r:embed="rId13"/>
                <a:stretch>
                  <a:fillRect/>
                </a:stretch>
              </p:blipFill>
              <p:spPr>
                <a:xfrm>
                  <a:off x="3251126" y="4472205"/>
                  <a:ext cx="441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F517A702-5B54-4872-AE6B-63560F3C8016}"/>
                    </a:ext>
                  </a:extLst>
                </p14:cNvPr>
                <p14:cNvContentPartPr/>
                <p14:nvPr/>
              </p14:nvContentPartPr>
              <p14:xfrm>
                <a:off x="3683126" y="4119765"/>
                <a:ext cx="300960" cy="643680"/>
              </p14:xfrm>
            </p:contentPart>
          </mc:Choice>
          <mc:Fallback xmlns="">
            <p:pic>
              <p:nvPicPr>
                <p:cNvPr id="29" name="Ink 28">
                  <a:extLst>
                    <a:ext uri="{FF2B5EF4-FFF2-40B4-BE49-F238E27FC236}">
                      <a16:creationId xmlns:a16="http://schemas.microsoft.com/office/drawing/2014/main" id="{F517A702-5B54-4872-AE6B-63560F3C8016}"/>
                    </a:ext>
                  </a:extLst>
                </p:cNvPr>
                <p:cNvPicPr/>
                <p:nvPr/>
              </p:nvPicPr>
              <p:blipFill>
                <a:blip r:embed="rId15"/>
                <a:stretch>
                  <a:fillRect/>
                </a:stretch>
              </p:blipFill>
              <p:spPr>
                <a:xfrm>
                  <a:off x="3665126" y="4101765"/>
                  <a:ext cx="33660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Ink 32">
                  <a:extLst>
                    <a:ext uri="{FF2B5EF4-FFF2-40B4-BE49-F238E27FC236}">
                      <a16:creationId xmlns:a16="http://schemas.microsoft.com/office/drawing/2014/main" id="{3B98B9A9-6D12-4401-B3BF-07011610B184}"/>
                    </a:ext>
                  </a:extLst>
                </p14:cNvPr>
                <p14:cNvContentPartPr/>
                <p14:nvPr/>
              </p14:nvContentPartPr>
              <p14:xfrm>
                <a:off x="2320526" y="4854165"/>
                <a:ext cx="1739880" cy="84600"/>
              </p14:xfrm>
            </p:contentPart>
          </mc:Choice>
          <mc:Fallback xmlns="">
            <p:pic>
              <p:nvPicPr>
                <p:cNvPr id="33" name="Ink 32">
                  <a:extLst>
                    <a:ext uri="{FF2B5EF4-FFF2-40B4-BE49-F238E27FC236}">
                      <a16:creationId xmlns:a16="http://schemas.microsoft.com/office/drawing/2014/main" id="{3B98B9A9-6D12-4401-B3BF-07011610B184}"/>
                    </a:ext>
                  </a:extLst>
                </p:cNvPr>
                <p:cNvPicPr/>
                <p:nvPr/>
              </p:nvPicPr>
              <p:blipFill>
                <a:blip r:embed="rId17"/>
                <a:stretch>
                  <a:fillRect/>
                </a:stretch>
              </p:blipFill>
              <p:spPr>
                <a:xfrm>
                  <a:off x="2302526" y="4836165"/>
                  <a:ext cx="1775520" cy="120240"/>
                </a:xfrm>
                <a:prstGeom prst="rect">
                  <a:avLst/>
                </a:prstGeom>
              </p:spPr>
            </p:pic>
          </mc:Fallback>
        </mc:AlternateContent>
      </p:grpSp>
      <p:grpSp>
        <p:nvGrpSpPr>
          <p:cNvPr id="40" name="Group 39">
            <a:extLst>
              <a:ext uri="{FF2B5EF4-FFF2-40B4-BE49-F238E27FC236}">
                <a16:creationId xmlns:a16="http://schemas.microsoft.com/office/drawing/2014/main" id="{8D622A19-DAA8-437D-A598-00C433C7B905}"/>
              </a:ext>
            </a:extLst>
          </p:cNvPr>
          <p:cNvGrpSpPr/>
          <p:nvPr/>
        </p:nvGrpSpPr>
        <p:grpSpPr>
          <a:xfrm>
            <a:off x="2242406" y="1759965"/>
            <a:ext cx="1442520" cy="588240"/>
            <a:chOff x="2242406" y="1759965"/>
            <a:chExt cx="1442520" cy="58824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96511B79-C418-47AC-B5F4-4A68CE2AA1B4}"/>
                    </a:ext>
                  </a:extLst>
                </p14:cNvPr>
                <p14:cNvContentPartPr/>
                <p14:nvPr/>
              </p14:nvContentPartPr>
              <p14:xfrm>
                <a:off x="2350046" y="1952565"/>
                <a:ext cx="17640" cy="2520"/>
              </p14:xfrm>
            </p:contentPart>
          </mc:Choice>
          <mc:Fallback xmlns="">
            <p:pic>
              <p:nvPicPr>
                <p:cNvPr id="15" name="Ink 14">
                  <a:extLst>
                    <a:ext uri="{FF2B5EF4-FFF2-40B4-BE49-F238E27FC236}">
                      <a16:creationId xmlns:a16="http://schemas.microsoft.com/office/drawing/2014/main" id="{96511B79-C418-47AC-B5F4-4A68CE2AA1B4}"/>
                    </a:ext>
                  </a:extLst>
                </p:cNvPr>
                <p:cNvPicPr/>
                <p:nvPr/>
              </p:nvPicPr>
              <p:blipFill>
                <a:blip r:embed="rId19"/>
                <a:stretch>
                  <a:fillRect/>
                </a:stretch>
              </p:blipFill>
              <p:spPr>
                <a:xfrm>
                  <a:off x="2332406" y="1934565"/>
                  <a:ext cx="52567"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4D63D58B-42E9-442F-90BB-BF0034FA7FED}"/>
                    </a:ext>
                  </a:extLst>
                </p14:cNvPr>
                <p14:cNvContentPartPr/>
                <p14:nvPr/>
              </p14:nvContentPartPr>
              <p14:xfrm>
                <a:off x="2327726" y="1885605"/>
                <a:ext cx="318960" cy="379440"/>
              </p14:xfrm>
            </p:contentPart>
          </mc:Choice>
          <mc:Fallback xmlns="">
            <p:pic>
              <p:nvPicPr>
                <p:cNvPr id="16" name="Ink 15">
                  <a:extLst>
                    <a:ext uri="{FF2B5EF4-FFF2-40B4-BE49-F238E27FC236}">
                      <a16:creationId xmlns:a16="http://schemas.microsoft.com/office/drawing/2014/main" id="{4D63D58B-42E9-442F-90BB-BF0034FA7FED}"/>
                    </a:ext>
                  </a:extLst>
                </p:cNvPr>
                <p:cNvPicPr/>
                <p:nvPr/>
              </p:nvPicPr>
              <p:blipFill>
                <a:blip r:embed="rId21"/>
                <a:stretch>
                  <a:fillRect/>
                </a:stretch>
              </p:blipFill>
              <p:spPr>
                <a:xfrm>
                  <a:off x="2309746" y="1867605"/>
                  <a:ext cx="3545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DB89C666-483F-4875-95DF-86CBB98C0355}"/>
                    </a:ext>
                  </a:extLst>
                </p14:cNvPr>
                <p14:cNvContentPartPr/>
                <p14:nvPr/>
              </p14:nvContentPartPr>
              <p14:xfrm>
                <a:off x="2324126" y="1988205"/>
                <a:ext cx="244800" cy="74160"/>
              </p14:xfrm>
            </p:contentPart>
          </mc:Choice>
          <mc:Fallback xmlns="">
            <p:pic>
              <p:nvPicPr>
                <p:cNvPr id="17" name="Ink 16">
                  <a:extLst>
                    <a:ext uri="{FF2B5EF4-FFF2-40B4-BE49-F238E27FC236}">
                      <a16:creationId xmlns:a16="http://schemas.microsoft.com/office/drawing/2014/main" id="{DB89C666-483F-4875-95DF-86CBB98C0355}"/>
                    </a:ext>
                  </a:extLst>
                </p:cNvPr>
                <p:cNvPicPr/>
                <p:nvPr/>
              </p:nvPicPr>
              <p:blipFill>
                <a:blip r:embed="rId23"/>
                <a:stretch>
                  <a:fillRect/>
                </a:stretch>
              </p:blipFill>
              <p:spPr>
                <a:xfrm>
                  <a:off x="2306152" y="1970205"/>
                  <a:ext cx="280388"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8F0F6EB-E015-45D0-911F-7D012CEE1B0A}"/>
                    </a:ext>
                  </a:extLst>
                </p14:cNvPr>
                <p14:cNvContentPartPr/>
                <p14:nvPr/>
              </p14:nvContentPartPr>
              <p14:xfrm>
                <a:off x="2320526" y="1797045"/>
                <a:ext cx="270360" cy="96120"/>
              </p14:xfrm>
            </p:contentPart>
          </mc:Choice>
          <mc:Fallback xmlns="">
            <p:pic>
              <p:nvPicPr>
                <p:cNvPr id="18" name="Ink 17">
                  <a:extLst>
                    <a:ext uri="{FF2B5EF4-FFF2-40B4-BE49-F238E27FC236}">
                      <a16:creationId xmlns:a16="http://schemas.microsoft.com/office/drawing/2014/main" id="{D8F0F6EB-E015-45D0-911F-7D012CEE1B0A}"/>
                    </a:ext>
                  </a:extLst>
                </p:cNvPr>
                <p:cNvPicPr/>
                <p:nvPr/>
              </p:nvPicPr>
              <p:blipFill>
                <a:blip r:embed="rId25"/>
                <a:stretch>
                  <a:fillRect/>
                </a:stretch>
              </p:blipFill>
              <p:spPr>
                <a:xfrm>
                  <a:off x="2302502" y="1779045"/>
                  <a:ext cx="306048"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C5701336-16BB-44DA-88B8-AE788B6C7A58}"/>
                    </a:ext>
                  </a:extLst>
                </p14:cNvPr>
                <p14:cNvContentPartPr/>
                <p14:nvPr/>
              </p14:nvContentPartPr>
              <p14:xfrm>
                <a:off x="2754326" y="1836285"/>
                <a:ext cx="290520" cy="410760"/>
              </p14:xfrm>
            </p:contentPart>
          </mc:Choice>
          <mc:Fallback xmlns="">
            <p:pic>
              <p:nvPicPr>
                <p:cNvPr id="35" name="Ink 34">
                  <a:extLst>
                    <a:ext uri="{FF2B5EF4-FFF2-40B4-BE49-F238E27FC236}">
                      <a16:creationId xmlns:a16="http://schemas.microsoft.com/office/drawing/2014/main" id="{C5701336-16BB-44DA-88B8-AE788B6C7A58}"/>
                    </a:ext>
                  </a:extLst>
                </p:cNvPr>
                <p:cNvPicPr/>
                <p:nvPr/>
              </p:nvPicPr>
              <p:blipFill>
                <a:blip r:embed="rId27"/>
                <a:stretch>
                  <a:fillRect/>
                </a:stretch>
              </p:blipFill>
              <p:spPr>
                <a:xfrm>
                  <a:off x="2736326" y="1818285"/>
                  <a:ext cx="32616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Ink 35">
                  <a:extLst>
                    <a:ext uri="{FF2B5EF4-FFF2-40B4-BE49-F238E27FC236}">
                      <a16:creationId xmlns:a16="http://schemas.microsoft.com/office/drawing/2014/main" id="{F3C1C721-D7FF-4E89-B62D-37ABE7EC978A}"/>
                    </a:ext>
                  </a:extLst>
                </p14:cNvPr>
                <p14:cNvContentPartPr/>
                <p14:nvPr/>
              </p14:nvContentPartPr>
              <p14:xfrm>
                <a:off x="3086606" y="1759965"/>
                <a:ext cx="333360" cy="521640"/>
              </p14:xfrm>
            </p:contentPart>
          </mc:Choice>
          <mc:Fallback xmlns="">
            <p:pic>
              <p:nvPicPr>
                <p:cNvPr id="36" name="Ink 35">
                  <a:extLst>
                    <a:ext uri="{FF2B5EF4-FFF2-40B4-BE49-F238E27FC236}">
                      <a16:creationId xmlns:a16="http://schemas.microsoft.com/office/drawing/2014/main" id="{F3C1C721-D7FF-4E89-B62D-37ABE7EC978A}"/>
                    </a:ext>
                  </a:extLst>
                </p:cNvPr>
                <p:cNvPicPr/>
                <p:nvPr/>
              </p:nvPicPr>
              <p:blipFill>
                <a:blip r:embed="rId29"/>
                <a:stretch>
                  <a:fillRect/>
                </a:stretch>
              </p:blipFill>
              <p:spPr>
                <a:xfrm>
                  <a:off x="3068606" y="1741977"/>
                  <a:ext cx="369000" cy="55725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Ink 36">
                  <a:extLst>
                    <a:ext uri="{FF2B5EF4-FFF2-40B4-BE49-F238E27FC236}">
                      <a16:creationId xmlns:a16="http://schemas.microsoft.com/office/drawing/2014/main" id="{AC69D15D-DB34-49D7-B835-56DC22F634C9}"/>
                    </a:ext>
                  </a:extLst>
                </p14:cNvPr>
                <p14:cNvContentPartPr/>
                <p14:nvPr/>
              </p14:nvContentPartPr>
              <p14:xfrm>
                <a:off x="3144206" y="2066325"/>
                <a:ext cx="161280" cy="46080"/>
              </p14:xfrm>
            </p:contentPart>
          </mc:Choice>
          <mc:Fallback xmlns="">
            <p:pic>
              <p:nvPicPr>
                <p:cNvPr id="37" name="Ink 36">
                  <a:extLst>
                    <a:ext uri="{FF2B5EF4-FFF2-40B4-BE49-F238E27FC236}">
                      <a16:creationId xmlns:a16="http://schemas.microsoft.com/office/drawing/2014/main" id="{AC69D15D-DB34-49D7-B835-56DC22F634C9}"/>
                    </a:ext>
                  </a:extLst>
                </p:cNvPr>
                <p:cNvPicPr/>
                <p:nvPr/>
              </p:nvPicPr>
              <p:blipFill>
                <a:blip r:embed="rId31"/>
                <a:stretch>
                  <a:fillRect/>
                </a:stretch>
              </p:blipFill>
              <p:spPr>
                <a:xfrm>
                  <a:off x="3126206" y="2048325"/>
                  <a:ext cx="196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Ink 38">
                  <a:extLst>
                    <a:ext uri="{FF2B5EF4-FFF2-40B4-BE49-F238E27FC236}">
                      <a16:creationId xmlns:a16="http://schemas.microsoft.com/office/drawing/2014/main" id="{1B465D79-8DE0-4953-8231-73D75250009F}"/>
                    </a:ext>
                  </a:extLst>
                </p14:cNvPr>
                <p14:cNvContentPartPr/>
                <p14:nvPr/>
              </p14:nvContentPartPr>
              <p14:xfrm>
                <a:off x="2242406" y="2308605"/>
                <a:ext cx="1442520" cy="39600"/>
              </p14:xfrm>
            </p:contentPart>
          </mc:Choice>
          <mc:Fallback xmlns="">
            <p:pic>
              <p:nvPicPr>
                <p:cNvPr id="39" name="Ink 38">
                  <a:extLst>
                    <a:ext uri="{FF2B5EF4-FFF2-40B4-BE49-F238E27FC236}">
                      <a16:creationId xmlns:a16="http://schemas.microsoft.com/office/drawing/2014/main" id="{1B465D79-8DE0-4953-8231-73D75250009F}"/>
                    </a:ext>
                  </a:extLst>
                </p:cNvPr>
                <p:cNvPicPr/>
                <p:nvPr/>
              </p:nvPicPr>
              <p:blipFill>
                <a:blip r:embed="rId33"/>
                <a:stretch>
                  <a:fillRect/>
                </a:stretch>
              </p:blipFill>
              <p:spPr>
                <a:xfrm>
                  <a:off x="2224406" y="2290767"/>
                  <a:ext cx="1478160" cy="74919"/>
                </a:xfrm>
                <a:prstGeom prst="rect">
                  <a:avLst/>
                </a:prstGeom>
              </p:spPr>
            </p:pic>
          </mc:Fallback>
        </mc:AlternateContent>
      </p:grpSp>
      <p:grpSp>
        <p:nvGrpSpPr>
          <p:cNvPr id="49" name="Group 48">
            <a:extLst>
              <a:ext uri="{FF2B5EF4-FFF2-40B4-BE49-F238E27FC236}">
                <a16:creationId xmlns:a16="http://schemas.microsoft.com/office/drawing/2014/main" id="{A77F50A4-E51F-42B0-B286-7D20C2DA4A08}"/>
              </a:ext>
            </a:extLst>
          </p:cNvPr>
          <p:cNvGrpSpPr/>
          <p:nvPr/>
        </p:nvGrpSpPr>
        <p:grpSpPr>
          <a:xfrm>
            <a:off x="1794926" y="2720805"/>
            <a:ext cx="741240" cy="662400"/>
            <a:chOff x="1794926" y="2720805"/>
            <a:chExt cx="741240" cy="662400"/>
          </a:xfrm>
        </p:grpSpPr>
        <mc:AlternateContent xmlns:mc="http://schemas.openxmlformats.org/markup-compatibility/2006" xmlns:p14="http://schemas.microsoft.com/office/powerpoint/2010/main">
          <mc:Choice Requires="p14">
            <p:contentPart p14:bwMode="auto" r:id="rId34">
              <p14:nvContentPartPr>
                <p14:cNvPr id="44" name="Ink 43">
                  <a:extLst>
                    <a:ext uri="{FF2B5EF4-FFF2-40B4-BE49-F238E27FC236}">
                      <a16:creationId xmlns:a16="http://schemas.microsoft.com/office/drawing/2014/main" id="{CB421CBC-829E-4BFB-9CBE-A53DFF2E25A2}"/>
                    </a:ext>
                  </a:extLst>
                </p14:cNvPr>
                <p14:cNvContentPartPr/>
                <p14:nvPr/>
              </p14:nvContentPartPr>
              <p14:xfrm>
                <a:off x="1794926" y="3032205"/>
                <a:ext cx="382680" cy="351000"/>
              </p14:xfrm>
            </p:contentPart>
          </mc:Choice>
          <mc:Fallback xmlns="">
            <p:pic>
              <p:nvPicPr>
                <p:cNvPr id="44" name="Ink 43">
                  <a:extLst>
                    <a:ext uri="{FF2B5EF4-FFF2-40B4-BE49-F238E27FC236}">
                      <a16:creationId xmlns:a16="http://schemas.microsoft.com/office/drawing/2014/main" id="{CB421CBC-829E-4BFB-9CBE-A53DFF2E25A2}"/>
                    </a:ext>
                  </a:extLst>
                </p:cNvPr>
                <p:cNvPicPr/>
                <p:nvPr/>
              </p:nvPicPr>
              <p:blipFill>
                <a:blip r:embed="rId35"/>
                <a:stretch>
                  <a:fillRect/>
                </a:stretch>
              </p:blipFill>
              <p:spPr>
                <a:xfrm>
                  <a:off x="1776926" y="3014205"/>
                  <a:ext cx="41832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a:extLst>
                    <a:ext uri="{FF2B5EF4-FFF2-40B4-BE49-F238E27FC236}">
                      <a16:creationId xmlns:a16="http://schemas.microsoft.com/office/drawing/2014/main" id="{301693FB-1305-465C-91B8-A0A4CD47407C}"/>
                    </a:ext>
                  </a:extLst>
                </p14:cNvPr>
                <p14:cNvContentPartPr/>
                <p14:nvPr/>
              </p14:nvContentPartPr>
              <p14:xfrm>
                <a:off x="2012366" y="2951925"/>
                <a:ext cx="209880" cy="380520"/>
              </p14:xfrm>
            </p:contentPart>
          </mc:Choice>
          <mc:Fallback xmlns="">
            <p:pic>
              <p:nvPicPr>
                <p:cNvPr id="45" name="Ink 44">
                  <a:extLst>
                    <a:ext uri="{FF2B5EF4-FFF2-40B4-BE49-F238E27FC236}">
                      <a16:creationId xmlns:a16="http://schemas.microsoft.com/office/drawing/2014/main" id="{301693FB-1305-465C-91B8-A0A4CD47407C}"/>
                    </a:ext>
                  </a:extLst>
                </p:cNvPr>
                <p:cNvPicPr/>
                <p:nvPr/>
              </p:nvPicPr>
              <p:blipFill>
                <a:blip r:embed="rId37"/>
                <a:stretch>
                  <a:fillRect/>
                </a:stretch>
              </p:blipFill>
              <p:spPr>
                <a:xfrm>
                  <a:off x="1994366" y="2933925"/>
                  <a:ext cx="24552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a:extLst>
                    <a:ext uri="{FF2B5EF4-FFF2-40B4-BE49-F238E27FC236}">
                      <a16:creationId xmlns:a16="http://schemas.microsoft.com/office/drawing/2014/main" id="{8C1C38DC-2ADE-40FB-9CEF-A1E0A6792EEC}"/>
                    </a:ext>
                  </a:extLst>
                </p14:cNvPr>
                <p14:cNvContentPartPr/>
                <p14:nvPr/>
              </p14:nvContentPartPr>
              <p14:xfrm>
                <a:off x="2255366" y="2890005"/>
                <a:ext cx="81000" cy="170280"/>
              </p14:xfrm>
            </p:contentPart>
          </mc:Choice>
          <mc:Fallback xmlns="">
            <p:pic>
              <p:nvPicPr>
                <p:cNvPr id="46" name="Ink 45">
                  <a:extLst>
                    <a:ext uri="{FF2B5EF4-FFF2-40B4-BE49-F238E27FC236}">
                      <a16:creationId xmlns:a16="http://schemas.microsoft.com/office/drawing/2014/main" id="{8C1C38DC-2ADE-40FB-9CEF-A1E0A6792EEC}"/>
                    </a:ext>
                  </a:extLst>
                </p:cNvPr>
                <p:cNvPicPr/>
                <p:nvPr/>
              </p:nvPicPr>
              <p:blipFill>
                <a:blip r:embed="rId39"/>
                <a:stretch>
                  <a:fillRect/>
                </a:stretch>
              </p:blipFill>
              <p:spPr>
                <a:xfrm>
                  <a:off x="2237366" y="2872005"/>
                  <a:ext cx="116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Ink 46">
                  <a:extLst>
                    <a:ext uri="{FF2B5EF4-FFF2-40B4-BE49-F238E27FC236}">
                      <a16:creationId xmlns:a16="http://schemas.microsoft.com/office/drawing/2014/main" id="{0625016A-0A8E-405D-948F-D48EBF31EFF8}"/>
                    </a:ext>
                  </a:extLst>
                </p14:cNvPr>
                <p14:cNvContentPartPr/>
                <p14:nvPr/>
              </p14:nvContentPartPr>
              <p14:xfrm>
                <a:off x="2348246" y="2720805"/>
                <a:ext cx="132120" cy="633240"/>
              </p14:xfrm>
            </p:contentPart>
          </mc:Choice>
          <mc:Fallback xmlns="">
            <p:pic>
              <p:nvPicPr>
                <p:cNvPr id="47" name="Ink 46">
                  <a:extLst>
                    <a:ext uri="{FF2B5EF4-FFF2-40B4-BE49-F238E27FC236}">
                      <a16:creationId xmlns:a16="http://schemas.microsoft.com/office/drawing/2014/main" id="{0625016A-0A8E-405D-948F-D48EBF31EFF8}"/>
                    </a:ext>
                  </a:extLst>
                </p:cNvPr>
                <p:cNvPicPr/>
                <p:nvPr/>
              </p:nvPicPr>
              <p:blipFill>
                <a:blip r:embed="rId41"/>
                <a:stretch>
                  <a:fillRect/>
                </a:stretch>
              </p:blipFill>
              <p:spPr>
                <a:xfrm>
                  <a:off x="2330246" y="2702805"/>
                  <a:ext cx="16776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Ink 47">
                  <a:extLst>
                    <a:ext uri="{FF2B5EF4-FFF2-40B4-BE49-F238E27FC236}">
                      <a16:creationId xmlns:a16="http://schemas.microsoft.com/office/drawing/2014/main" id="{B9908CA4-8762-4058-9EC1-398760ADC3DE}"/>
                    </a:ext>
                  </a:extLst>
                </p14:cNvPr>
                <p14:cNvContentPartPr/>
                <p14:nvPr/>
              </p14:nvContentPartPr>
              <p14:xfrm>
                <a:off x="2468126" y="3178365"/>
                <a:ext cx="68040" cy="121680"/>
              </p14:xfrm>
            </p:contentPart>
          </mc:Choice>
          <mc:Fallback xmlns="">
            <p:pic>
              <p:nvPicPr>
                <p:cNvPr id="48" name="Ink 47">
                  <a:extLst>
                    <a:ext uri="{FF2B5EF4-FFF2-40B4-BE49-F238E27FC236}">
                      <a16:creationId xmlns:a16="http://schemas.microsoft.com/office/drawing/2014/main" id="{B9908CA4-8762-4058-9EC1-398760ADC3DE}"/>
                    </a:ext>
                  </a:extLst>
                </p:cNvPr>
                <p:cNvPicPr/>
                <p:nvPr/>
              </p:nvPicPr>
              <p:blipFill>
                <a:blip r:embed="rId43"/>
                <a:stretch>
                  <a:fillRect/>
                </a:stretch>
              </p:blipFill>
              <p:spPr>
                <a:xfrm>
                  <a:off x="2450126" y="3160365"/>
                  <a:ext cx="103680" cy="157320"/>
                </a:xfrm>
                <a:prstGeom prst="rect">
                  <a:avLst/>
                </a:prstGeom>
              </p:spPr>
            </p:pic>
          </mc:Fallback>
        </mc:AlternateContent>
      </p:grpSp>
      <p:grpSp>
        <p:nvGrpSpPr>
          <p:cNvPr id="55" name="Group 54">
            <a:extLst>
              <a:ext uri="{FF2B5EF4-FFF2-40B4-BE49-F238E27FC236}">
                <a16:creationId xmlns:a16="http://schemas.microsoft.com/office/drawing/2014/main" id="{2EBB4F61-7D7E-4672-997A-26F02DD06475}"/>
              </a:ext>
            </a:extLst>
          </p:cNvPr>
          <p:cNvGrpSpPr/>
          <p:nvPr/>
        </p:nvGrpSpPr>
        <p:grpSpPr>
          <a:xfrm>
            <a:off x="971966" y="5498565"/>
            <a:ext cx="590400" cy="542160"/>
            <a:chOff x="971966" y="5498565"/>
            <a:chExt cx="590400" cy="542160"/>
          </a:xfrm>
        </p:grpSpPr>
        <mc:AlternateContent xmlns:mc="http://schemas.openxmlformats.org/markup-compatibility/2006" xmlns:p14="http://schemas.microsoft.com/office/powerpoint/2010/main">
          <mc:Choice Requires="p14">
            <p:contentPart p14:bwMode="auto" r:id="rId44">
              <p14:nvContentPartPr>
                <p14:cNvPr id="50" name="Ink 49">
                  <a:extLst>
                    <a:ext uri="{FF2B5EF4-FFF2-40B4-BE49-F238E27FC236}">
                      <a16:creationId xmlns:a16="http://schemas.microsoft.com/office/drawing/2014/main" id="{5EEB7C75-E9B0-4812-A166-5782C7D111B0}"/>
                    </a:ext>
                  </a:extLst>
                </p14:cNvPr>
                <p14:cNvContentPartPr/>
                <p14:nvPr/>
              </p14:nvContentPartPr>
              <p14:xfrm>
                <a:off x="971966" y="5644365"/>
                <a:ext cx="30240" cy="388800"/>
              </p14:xfrm>
            </p:contentPart>
          </mc:Choice>
          <mc:Fallback xmlns="">
            <p:pic>
              <p:nvPicPr>
                <p:cNvPr id="50" name="Ink 49">
                  <a:extLst>
                    <a:ext uri="{FF2B5EF4-FFF2-40B4-BE49-F238E27FC236}">
                      <a16:creationId xmlns:a16="http://schemas.microsoft.com/office/drawing/2014/main" id="{5EEB7C75-E9B0-4812-A166-5782C7D111B0}"/>
                    </a:ext>
                  </a:extLst>
                </p:cNvPr>
                <p:cNvPicPr/>
                <p:nvPr/>
              </p:nvPicPr>
              <p:blipFill>
                <a:blip r:embed="rId45"/>
                <a:stretch>
                  <a:fillRect/>
                </a:stretch>
              </p:blipFill>
              <p:spPr>
                <a:xfrm>
                  <a:off x="953966" y="5626348"/>
                  <a:ext cx="65880" cy="42447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 name="Ink 50">
                  <a:extLst>
                    <a:ext uri="{FF2B5EF4-FFF2-40B4-BE49-F238E27FC236}">
                      <a16:creationId xmlns:a16="http://schemas.microsoft.com/office/drawing/2014/main" id="{552988FA-A6DD-4AEC-BFDE-188AA85E7272}"/>
                    </a:ext>
                  </a:extLst>
                </p14:cNvPr>
                <p14:cNvContentPartPr/>
                <p14:nvPr/>
              </p14:nvContentPartPr>
              <p14:xfrm>
                <a:off x="1093286" y="5677125"/>
                <a:ext cx="307080" cy="363600"/>
              </p14:xfrm>
            </p:contentPart>
          </mc:Choice>
          <mc:Fallback xmlns="">
            <p:pic>
              <p:nvPicPr>
                <p:cNvPr id="51" name="Ink 50">
                  <a:extLst>
                    <a:ext uri="{FF2B5EF4-FFF2-40B4-BE49-F238E27FC236}">
                      <a16:creationId xmlns:a16="http://schemas.microsoft.com/office/drawing/2014/main" id="{552988FA-A6DD-4AEC-BFDE-188AA85E7272}"/>
                    </a:ext>
                  </a:extLst>
                </p:cNvPr>
                <p:cNvPicPr/>
                <p:nvPr/>
              </p:nvPicPr>
              <p:blipFill>
                <a:blip r:embed="rId47"/>
                <a:stretch>
                  <a:fillRect/>
                </a:stretch>
              </p:blipFill>
              <p:spPr>
                <a:xfrm>
                  <a:off x="1075286" y="5659125"/>
                  <a:ext cx="34272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2" name="Ink 51">
                  <a:extLst>
                    <a:ext uri="{FF2B5EF4-FFF2-40B4-BE49-F238E27FC236}">
                      <a16:creationId xmlns:a16="http://schemas.microsoft.com/office/drawing/2014/main" id="{4E54F141-E611-4590-A5E6-F2A459316BFB}"/>
                    </a:ext>
                  </a:extLst>
                </p14:cNvPr>
                <p14:cNvContentPartPr/>
                <p14:nvPr/>
              </p14:nvContentPartPr>
              <p14:xfrm>
                <a:off x="1331246" y="5606925"/>
                <a:ext cx="54000" cy="115200"/>
              </p14:xfrm>
            </p:contentPart>
          </mc:Choice>
          <mc:Fallback xmlns="">
            <p:pic>
              <p:nvPicPr>
                <p:cNvPr id="52" name="Ink 51">
                  <a:extLst>
                    <a:ext uri="{FF2B5EF4-FFF2-40B4-BE49-F238E27FC236}">
                      <a16:creationId xmlns:a16="http://schemas.microsoft.com/office/drawing/2014/main" id="{4E54F141-E611-4590-A5E6-F2A459316BFB}"/>
                    </a:ext>
                  </a:extLst>
                </p:cNvPr>
                <p:cNvPicPr/>
                <p:nvPr/>
              </p:nvPicPr>
              <p:blipFill>
                <a:blip r:embed="rId49"/>
                <a:stretch>
                  <a:fillRect/>
                </a:stretch>
              </p:blipFill>
              <p:spPr>
                <a:xfrm>
                  <a:off x="1313246" y="5588925"/>
                  <a:ext cx="89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3" name="Ink 52">
                  <a:extLst>
                    <a:ext uri="{FF2B5EF4-FFF2-40B4-BE49-F238E27FC236}">
                      <a16:creationId xmlns:a16="http://schemas.microsoft.com/office/drawing/2014/main" id="{2D9F0B8D-0878-412D-AF10-227910F1A4F7}"/>
                    </a:ext>
                  </a:extLst>
                </p14:cNvPr>
                <p14:cNvContentPartPr/>
                <p14:nvPr/>
              </p14:nvContentPartPr>
              <p14:xfrm>
                <a:off x="1364006" y="5498565"/>
                <a:ext cx="105840" cy="469080"/>
              </p14:xfrm>
            </p:contentPart>
          </mc:Choice>
          <mc:Fallback xmlns="">
            <p:pic>
              <p:nvPicPr>
                <p:cNvPr id="53" name="Ink 52">
                  <a:extLst>
                    <a:ext uri="{FF2B5EF4-FFF2-40B4-BE49-F238E27FC236}">
                      <a16:creationId xmlns:a16="http://schemas.microsoft.com/office/drawing/2014/main" id="{2D9F0B8D-0878-412D-AF10-227910F1A4F7}"/>
                    </a:ext>
                  </a:extLst>
                </p:cNvPr>
                <p:cNvPicPr/>
                <p:nvPr/>
              </p:nvPicPr>
              <p:blipFill>
                <a:blip r:embed="rId51"/>
                <a:stretch>
                  <a:fillRect/>
                </a:stretch>
              </p:blipFill>
              <p:spPr>
                <a:xfrm>
                  <a:off x="1346006" y="5480565"/>
                  <a:ext cx="14148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4" name="Ink 53">
                  <a:extLst>
                    <a:ext uri="{FF2B5EF4-FFF2-40B4-BE49-F238E27FC236}">
                      <a16:creationId xmlns:a16="http://schemas.microsoft.com/office/drawing/2014/main" id="{D7D497E4-CEFD-4ED9-BAAA-01A3F4FB6A9C}"/>
                    </a:ext>
                  </a:extLst>
                </p14:cNvPr>
                <p14:cNvContentPartPr/>
                <p14:nvPr/>
              </p14:nvContentPartPr>
              <p14:xfrm>
                <a:off x="1483166" y="5838405"/>
                <a:ext cx="79200" cy="126000"/>
              </p14:xfrm>
            </p:contentPart>
          </mc:Choice>
          <mc:Fallback xmlns="">
            <p:pic>
              <p:nvPicPr>
                <p:cNvPr id="54" name="Ink 53">
                  <a:extLst>
                    <a:ext uri="{FF2B5EF4-FFF2-40B4-BE49-F238E27FC236}">
                      <a16:creationId xmlns:a16="http://schemas.microsoft.com/office/drawing/2014/main" id="{D7D497E4-CEFD-4ED9-BAAA-01A3F4FB6A9C}"/>
                    </a:ext>
                  </a:extLst>
                </p:cNvPr>
                <p:cNvPicPr/>
                <p:nvPr/>
              </p:nvPicPr>
              <p:blipFill>
                <a:blip r:embed="rId53"/>
                <a:stretch>
                  <a:fillRect/>
                </a:stretch>
              </p:blipFill>
              <p:spPr>
                <a:xfrm>
                  <a:off x="1465166" y="5820405"/>
                  <a:ext cx="114840" cy="161640"/>
                </a:xfrm>
                <a:prstGeom prst="rect">
                  <a:avLst/>
                </a:prstGeom>
              </p:spPr>
            </p:pic>
          </mc:Fallback>
        </mc:AlternateContent>
      </p:grpSp>
    </p:spTree>
    <p:extLst>
      <p:ext uri="{BB962C8B-B14F-4D97-AF65-F5344CB8AC3E}">
        <p14:creationId xmlns:p14="http://schemas.microsoft.com/office/powerpoint/2010/main" val="76009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ECFD78-CB48-4972-8612-73810DF5BAF1}"/>
              </a:ext>
            </a:extLst>
          </p:cNvPr>
          <p:cNvPicPr>
            <a:picLocks noChangeAspect="1"/>
          </p:cNvPicPr>
          <p:nvPr/>
        </p:nvPicPr>
        <p:blipFill rotWithShape="1">
          <a:blip r:embed="rId4"/>
          <a:srcRect l="19250" t="32147" r="36933" b="8445"/>
          <a:stretch/>
        </p:blipFill>
        <p:spPr>
          <a:xfrm>
            <a:off x="1662701" y="1551398"/>
            <a:ext cx="8866598" cy="5059680"/>
          </a:xfrm>
          <a:prstGeom prst="rect">
            <a:avLst/>
          </a:prstGeom>
        </p:spPr>
      </p:pic>
    </p:spTree>
    <p:extLst>
      <p:ext uri="{BB962C8B-B14F-4D97-AF65-F5344CB8AC3E}">
        <p14:creationId xmlns:p14="http://schemas.microsoft.com/office/powerpoint/2010/main" val="3384253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65B3D-E1D6-4BD2-92B9-E0D1E42F1A4F}"/>
              </a:ext>
            </a:extLst>
          </p:cNvPr>
          <p:cNvSpPr txBox="1"/>
          <p:nvPr/>
        </p:nvSpPr>
        <p:spPr>
          <a:xfrm>
            <a:off x="1199507" y="277671"/>
            <a:ext cx="6097712" cy="1169551"/>
          </a:xfrm>
          <a:prstGeom prst="rect">
            <a:avLst/>
          </a:prstGeom>
          <a:noFill/>
        </p:spPr>
        <p:txBody>
          <a:bodyPr wrap="square">
            <a:spAutoFit/>
          </a:bodyPr>
          <a:lstStyle/>
          <a:p>
            <a:pPr algn="ctr"/>
            <a:r>
              <a:rPr lang="en" sz="3500" b="1">
                <a:solidFill>
                  <a:schemeClr val="bg1"/>
                </a:solidFill>
                <a:latin typeface="Century Gothic" panose="020B0502020202020204" pitchFamily="34" charset="0"/>
                <a:cs typeface="Arial Black"/>
              </a:rPr>
              <a:t>I-Ready Fall Diagnostic</a:t>
            </a:r>
          </a:p>
          <a:p>
            <a:pPr algn="ctr"/>
            <a:r>
              <a:rPr lang="en" sz="3500" b="1">
                <a:solidFill>
                  <a:schemeClr val="bg1"/>
                </a:solidFill>
                <a:effectLst>
                  <a:outerShdw blurRad="50800" dist="38100" dir="2700000" algn="tl" rotWithShape="0">
                    <a:prstClr val="black">
                      <a:alpha val="0"/>
                    </a:prstClr>
                  </a:outerShdw>
                </a:effectLst>
                <a:latin typeface="Century Gothic" panose="020B0502020202020204" pitchFamily="34" charset="0"/>
              </a:rPr>
              <a:t>ELA</a:t>
            </a:r>
            <a:endParaRPr lang="en-US" sz="3500" b="1">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4" name="TextBox 3">
            <a:extLst>
              <a:ext uri="{FF2B5EF4-FFF2-40B4-BE49-F238E27FC236}">
                <a16:creationId xmlns:a16="http://schemas.microsoft.com/office/drawing/2014/main" id="{F61DDA64-031D-408A-8965-A3BA61A8667F}"/>
              </a:ext>
            </a:extLst>
          </p:cNvPr>
          <p:cNvSpPr txBox="1"/>
          <p:nvPr/>
        </p:nvSpPr>
        <p:spPr>
          <a:xfrm>
            <a:off x="2184322" y="3258706"/>
            <a:ext cx="8169371" cy="1292662"/>
          </a:xfrm>
          <a:prstGeom prst="rect">
            <a:avLst/>
          </a:prstGeom>
          <a:noFill/>
        </p:spPr>
        <p:txBody>
          <a:bodyPr wrap="square" lIns="91440" tIns="45720" rIns="91440" bIns="45720" rtlCol="0" anchor="t">
            <a:spAutoFit/>
          </a:bodyPr>
          <a:lstStyle/>
          <a:p>
            <a:r>
              <a:rPr lang="en-US" sz="2400" b="1">
                <a:solidFill>
                  <a:srgbClr val="FF0000"/>
                </a:solidFill>
                <a:latin typeface="Roboto Condensed"/>
              </a:rPr>
              <a:t>Screenshot of </a:t>
            </a:r>
            <a:r>
              <a:rPr lang="en-US" sz="2400" b="1" err="1">
                <a:solidFill>
                  <a:srgbClr val="FF0000"/>
                </a:solidFill>
                <a:latin typeface="Roboto Condensed"/>
              </a:rPr>
              <a:t>iReady</a:t>
            </a:r>
            <a:r>
              <a:rPr lang="en-US" sz="2400" b="1">
                <a:solidFill>
                  <a:srgbClr val="FF0000"/>
                </a:solidFill>
                <a:latin typeface="Roboto Condensed"/>
              </a:rPr>
              <a:t> Diagnostic RLA Data</a:t>
            </a:r>
            <a:endParaRPr lang="en-US" sz="2400" b="0" i="0">
              <a:solidFill>
                <a:srgbClr val="222222"/>
              </a:solidFill>
              <a:effectLst/>
              <a:latin typeface="Roboto Condensed"/>
            </a:endParaRPr>
          </a:p>
          <a:p>
            <a:endParaRPr lang="en-US">
              <a:solidFill>
                <a:srgbClr val="222222"/>
              </a:solidFill>
              <a:latin typeface="Roboto Condensed"/>
              <a:hlinkClick r:id="rId4"/>
            </a:endParaRPr>
          </a:p>
          <a:p>
            <a:endParaRPr lang="en-US">
              <a:solidFill>
                <a:srgbClr val="222222"/>
              </a:solidFill>
              <a:latin typeface="Open Sans"/>
            </a:endParaRPr>
          </a:p>
          <a:p>
            <a:endParaRPr lang="en-US"/>
          </a:p>
        </p:txBody>
      </p:sp>
      <p:pic>
        <p:nvPicPr>
          <p:cNvPr id="5" name="Picture 4">
            <a:extLst>
              <a:ext uri="{FF2B5EF4-FFF2-40B4-BE49-F238E27FC236}">
                <a16:creationId xmlns:a16="http://schemas.microsoft.com/office/drawing/2014/main" id="{65E6D462-C227-4FFB-A49E-64A61AEA1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410" y="1609782"/>
            <a:ext cx="11301481" cy="4927904"/>
          </a:xfrm>
          <a:prstGeom prst="rect">
            <a:avLst/>
          </a:prstGeom>
        </p:spPr>
      </p:pic>
      <p:grpSp>
        <p:nvGrpSpPr>
          <p:cNvPr id="10" name="Group 9">
            <a:extLst>
              <a:ext uri="{FF2B5EF4-FFF2-40B4-BE49-F238E27FC236}">
                <a16:creationId xmlns:a16="http://schemas.microsoft.com/office/drawing/2014/main" id="{F1193763-EB03-4CDE-8D22-4FC15CB6515B}"/>
              </a:ext>
            </a:extLst>
          </p:cNvPr>
          <p:cNvGrpSpPr/>
          <p:nvPr/>
        </p:nvGrpSpPr>
        <p:grpSpPr>
          <a:xfrm>
            <a:off x="2843966" y="1557645"/>
            <a:ext cx="543960" cy="579960"/>
            <a:chOff x="2843966" y="1557645"/>
            <a:chExt cx="543960" cy="57996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846F3601-1B52-4101-8CB9-6D55960F0549}"/>
                    </a:ext>
                  </a:extLst>
                </p14:cNvPr>
                <p14:cNvContentPartPr/>
                <p14:nvPr/>
              </p14:nvContentPartPr>
              <p14:xfrm>
                <a:off x="2843966" y="1749165"/>
                <a:ext cx="280440" cy="313560"/>
              </p14:xfrm>
            </p:contentPart>
          </mc:Choice>
          <mc:Fallback xmlns="">
            <p:pic>
              <p:nvPicPr>
                <p:cNvPr id="2" name="Ink 1">
                  <a:extLst>
                    <a:ext uri="{FF2B5EF4-FFF2-40B4-BE49-F238E27FC236}">
                      <a16:creationId xmlns:a16="http://schemas.microsoft.com/office/drawing/2014/main" id="{846F3601-1B52-4101-8CB9-6D55960F0549}"/>
                    </a:ext>
                  </a:extLst>
                </p:cNvPr>
                <p:cNvPicPr/>
                <p:nvPr/>
              </p:nvPicPr>
              <p:blipFill>
                <a:blip r:embed="rId7"/>
                <a:stretch>
                  <a:fillRect/>
                </a:stretch>
              </p:blipFill>
              <p:spPr>
                <a:xfrm>
                  <a:off x="2825966" y="1731165"/>
                  <a:ext cx="3160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AA905C48-A238-43E5-AE8E-9BBBFB6C62BE}"/>
                    </a:ext>
                  </a:extLst>
                </p14:cNvPr>
                <p14:cNvContentPartPr/>
                <p14:nvPr/>
              </p14:nvContentPartPr>
              <p14:xfrm>
                <a:off x="3102086" y="1690125"/>
                <a:ext cx="39240" cy="347040"/>
              </p14:xfrm>
            </p:contentPart>
          </mc:Choice>
          <mc:Fallback xmlns="">
            <p:pic>
              <p:nvPicPr>
                <p:cNvPr id="6" name="Ink 5">
                  <a:extLst>
                    <a:ext uri="{FF2B5EF4-FFF2-40B4-BE49-F238E27FC236}">
                      <a16:creationId xmlns:a16="http://schemas.microsoft.com/office/drawing/2014/main" id="{AA905C48-A238-43E5-AE8E-9BBBFB6C62BE}"/>
                    </a:ext>
                  </a:extLst>
                </p:cNvPr>
                <p:cNvPicPr/>
                <p:nvPr/>
              </p:nvPicPr>
              <p:blipFill>
                <a:blip r:embed="rId9"/>
                <a:stretch>
                  <a:fillRect/>
                </a:stretch>
              </p:blipFill>
              <p:spPr>
                <a:xfrm>
                  <a:off x="3084086" y="1672125"/>
                  <a:ext cx="7488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25F35CF-5F76-4B32-84E6-6044B0FD0E40}"/>
                    </a:ext>
                  </a:extLst>
                </p14:cNvPr>
                <p14:cNvContentPartPr/>
                <p14:nvPr/>
              </p14:nvContentPartPr>
              <p14:xfrm>
                <a:off x="3176966" y="1656285"/>
                <a:ext cx="114480" cy="129600"/>
              </p14:xfrm>
            </p:contentPart>
          </mc:Choice>
          <mc:Fallback xmlns="">
            <p:pic>
              <p:nvPicPr>
                <p:cNvPr id="7" name="Ink 6">
                  <a:extLst>
                    <a:ext uri="{FF2B5EF4-FFF2-40B4-BE49-F238E27FC236}">
                      <a16:creationId xmlns:a16="http://schemas.microsoft.com/office/drawing/2014/main" id="{525F35CF-5F76-4B32-84E6-6044B0FD0E40}"/>
                    </a:ext>
                  </a:extLst>
                </p:cNvPr>
                <p:cNvPicPr/>
                <p:nvPr/>
              </p:nvPicPr>
              <p:blipFill>
                <a:blip r:embed="rId11"/>
                <a:stretch>
                  <a:fillRect/>
                </a:stretch>
              </p:blipFill>
              <p:spPr>
                <a:xfrm>
                  <a:off x="3158966" y="1638285"/>
                  <a:ext cx="150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92828A1E-4CB8-4E6A-A2E7-49C2F8CC38DA}"/>
                    </a:ext>
                  </a:extLst>
                </p14:cNvPr>
                <p14:cNvContentPartPr/>
                <p14:nvPr/>
              </p14:nvContentPartPr>
              <p14:xfrm>
                <a:off x="3211526" y="1557645"/>
                <a:ext cx="176400" cy="579960"/>
              </p14:xfrm>
            </p:contentPart>
          </mc:Choice>
          <mc:Fallback xmlns="">
            <p:pic>
              <p:nvPicPr>
                <p:cNvPr id="8" name="Ink 7">
                  <a:extLst>
                    <a:ext uri="{FF2B5EF4-FFF2-40B4-BE49-F238E27FC236}">
                      <a16:creationId xmlns:a16="http://schemas.microsoft.com/office/drawing/2014/main" id="{92828A1E-4CB8-4E6A-A2E7-49C2F8CC38DA}"/>
                    </a:ext>
                  </a:extLst>
                </p:cNvPr>
                <p:cNvPicPr/>
                <p:nvPr/>
              </p:nvPicPr>
              <p:blipFill>
                <a:blip r:embed="rId13"/>
                <a:stretch>
                  <a:fillRect/>
                </a:stretch>
              </p:blipFill>
              <p:spPr>
                <a:xfrm>
                  <a:off x="3193526" y="1539645"/>
                  <a:ext cx="212040" cy="61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3F72572-5EEF-45E8-9E50-22347569126A}"/>
                    </a:ext>
                  </a:extLst>
                </p14:cNvPr>
                <p14:cNvContentPartPr/>
                <p14:nvPr/>
              </p14:nvContentPartPr>
              <p14:xfrm>
                <a:off x="3305846" y="1948605"/>
                <a:ext cx="81360" cy="101880"/>
              </p14:xfrm>
            </p:contentPart>
          </mc:Choice>
          <mc:Fallback xmlns="">
            <p:pic>
              <p:nvPicPr>
                <p:cNvPr id="9" name="Ink 8">
                  <a:extLst>
                    <a:ext uri="{FF2B5EF4-FFF2-40B4-BE49-F238E27FC236}">
                      <a16:creationId xmlns:a16="http://schemas.microsoft.com/office/drawing/2014/main" id="{13F72572-5EEF-45E8-9E50-22347569126A}"/>
                    </a:ext>
                  </a:extLst>
                </p:cNvPr>
                <p:cNvPicPr/>
                <p:nvPr/>
              </p:nvPicPr>
              <p:blipFill>
                <a:blip r:embed="rId15"/>
                <a:stretch>
                  <a:fillRect/>
                </a:stretch>
              </p:blipFill>
              <p:spPr>
                <a:xfrm>
                  <a:off x="3287846" y="1930605"/>
                  <a:ext cx="117000" cy="137520"/>
                </a:xfrm>
                <a:prstGeom prst="rect">
                  <a:avLst/>
                </a:prstGeom>
              </p:spPr>
            </p:pic>
          </mc:Fallback>
        </mc:AlternateContent>
      </p:grpSp>
      <p:grpSp>
        <p:nvGrpSpPr>
          <p:cNvPr id="16" name="Group 15">
            <a:extLst>
              <a:ext uri="{FF2B5EF4-FFF2-40B4-BE49-F238E27FC236}">
                <a16:creationId xmlns:a16="http://schemas.microsoft.com/office/drawing/2014/main" id="{3D656CEE-6499-47D0-9FE6-97BB0E0CF9E7}"/>
              </a:ext>
            </a:extLst>
          </p:cNvPr>
          <p:cNvGrpSpPr/>
          <p:nvPr/>
        </p:nvGrpSpPr>
        <p:grpSpPr>
          <a:xfrm>
            <a:off x="2811566" y="2474925"/>
            <a:ext cx="554040" cy="489960"/>
            <a:chOff x="2811566" y="2474925"/>
            <a:chExt cx="554040" cy="48996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8B0303AD-8221-4427-B800-7360683A131A}"/>
                    </a:ext>
                  </a:extLst>
                </p14:cNvPr>
                <p14:cNvContentPartPr/>
                <p14:nvPr/>
              </p14:nvContentPartPr>
              <p14:xfrm>
                <a:off x="2811566" y="2666445"/>
                <a:ext cx="267480" cy="284760"/>
              </p14:xfrm>
            </p:contentPart>
          </mc:Choice>
          <mc:Fallback xmlns="">
            <p:pic>
              <p:nvPicPr>
                <p:cNvPr id="11" name="Ink 10">
                  <a:extLst>
                    <a:ext uri="{FF2B5EF4-FFF2-40B4-BE49-F238E27FC236}">
                      <a16:creationId xmlns:a16="http://schemas.microsoft.com/office/drawing/2014/main" id="{8B0303AD-8221-4427-B800-7360683A131A}"/>
                    </a:ext>
                  </a:extLst>
                </p:cNvPr>
                <p:cNvPicPr/>
                <p:nvPr/>
              </p:nvPicPr>
              <p:blipFill>
                <a:blip r:embed="rId17"/>
                <a:stretch>
                  <a:fillRect/>
                </a:stretch>
              </p:blipFill>
              <p:spPr>
                <a:xfrm>
                  <a:off x="2793566" y="2648445"/>
                  <a:ext cx="3031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9640EF31-F434-405D-91AA-D28CF106DB8D}"/>
                    </a:ext>
                  </a:extLst>
                </p14:cNvPr>
                <p14:cNvContentPartPr/>
                <p14:nvPr/>
              </p14:nvContentPartPr>
              <p14:xfrm>
                <a:off x="3054566" y="2646645"/>
                <a:ext cx="149760" cy="266760"/>
              </p14:xfrm>
            </p:contentPart>
          </mc:Choice>
          <mc:Fallback xmlns="">
            <p:pic>
              <p:nvPicPr>
                <p:cNvPr id="12" name="Ink 11">
                  <a:extLst>
                    <a:ext uri="{FF2B5EF4-FFF2-40B4-BE49-F238E27FC236}">
                      <a16:creationId xmlns:a16="http://schemas.microsoft.com/office/drawing/2014/main" id="{9640EF31-F434-405D-91AA-D28CF106DB8D}"/>
                    </a:ext>
                  </a:extLst>
                </p:cNvPr>
                <p:cNvPicPr/>
                <p:nvPr/>
              </p:nvPicPr>
              <p:blipFill>
                <a:blip r:embed="rId19"/>
                <a:stretch>
                  <a:fillRect/>
                </a:stretch>
              </p:blipFill>
              <p:spPr>
                <a:xfrm>
                  <a:off x="3036566" y="2628645"/>
                  <a:ext cx="1854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E3347367-3395-4C4A-91CF-DAF905C91CB9}"/>
                    </a:ext>
                  </a:extLst>
                </p14:cNvPr>
                <p14:cNvContentPartPr/>
                <p14:nvPr/>
              </p14:nvContentPartPr>
              <p14:xfrm>
                <a:off x="3196046" y="2586165"/>
                <a:ext cx="72000" cy="99720"/>
              </p14:xfrm>
            </p:contentPart>
          </mc:Choice>
          <mc:Fallback xmlns="">
            <p:pic>
              <p:nvPicPr>
                <p:cNvPr id="13" name="Ink 12">
                  <a:extLst>
                    <a:ext uri="{FF2B5EF4-FFF2-40B4-BE49-F238E27FC236}">
                      <a16:creationId xmlns:a16="http://schemas.microsoft.com/office/drawing/2014/main" id="{E3347367-3395-4C4A-91CF-DAF905C91CB9}"/>
                    </a:ext>
                  </a:extLst>
                </p:cNvPr>
                <p:cNvPicPr/>
                <p:nvPr/>
              </p:nvPicPr>
              <p:blipFill>
                <a:blip r:embed="rId21"/>
                <a:stretch>
                  <a:fillRect/>
                </a:stretch>
              </p:blipFill>
              <p:spPr>
                <a:xfrm>
                  <a:off x="3178046" y="2568100"/>
                  <a:ext cx="107640" cy="13548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467D3E1F-4FD5-486E-8F00-0B4FF5057CB3}"/>
                    </a:ext>
                  </a:extLst>
                </p14:cNvPr>
                <p14:cNvContentPartPr/>
                <p14:nvPr/>
              </p14:nvContentPartPr>
              <p14:xfrm>
                <a:off x="3256526" y="2474925"/>
                <a:ext cx="79920" cy="489960"/>
              </p14:xfrm>
            </p:contentPart>
          </mc:Choice>
          <mc:Fallback xmlns="">
            <p:pic>
              <p:nvPicPr>
                <p:cNvPr id="14" name="Ink 13">
                  <a:extLst>
                    <a:ext uri="{FF2B5EF4-FFF2-40B4-BE49-F238E27FC236}">
                      <a16:creationId xmlns:a16="http://schemas.microsoft.com/office/drawing/2014/main" id="{467D3E1F-4FD5-486E-8F00-0B4FF5057CB3}"/>
                    </a:ext>
                  </a:extLst>
                </p:cNvPr>
                <p:cNvPicPr/>
                <p:nvPr/>
              </p:nvPicPr>
              <p:blipFill>
                <a:blip r:embed="rId23"/>
                <a:stretch>
                  <a:fillRect/>
                </a:stretch>
              </p:blipFill>
              <p:spPr>
                <a:xfrm>
                  <a:off x="3238526" y="2456925"/>
                  <a:ext cx="11556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06C6AD07-5E71-489F-AE2C-D4952C936C52}"/>
                    </a:ext>
                  </a:extLst>
                </p14:cNvPr>
                <p14:cNvContentPartPr/>
                <p14:nvPr/>
              </p14:nvContentPartPr>
              <p14:xfrm>
                <a:off x="3318086" y="2806485"/>
                <a:ext cx="47520" cy="86400"/>
              </p14:xfrm>
            </p:contentPart>
          </mc:Choice>
          <mc:Fallback xmlns="">
            <p:pic>
              <p:nvPicPr>
                <p:cNvPr id="15" name="Ink 14">
                  <a:extLst>
                    <a:ext uri="{FF2B5EF4-FFF2-40B4-BE49-F238E27FC236}">
                      <a16:creationId xmlns:a16="http://schemas.microsoft.com/office/drawing/2014/main" id="{06C6AD07-5E71-489F-AE2C-D4952C936C52}"/>
                    </a:ext>
                  </a:extLst>
                </p:cNvPr>
                <p:cNvPicPr/>
                <p:nvPr/>
              </p:nvPicPr>
              <p:blipFill>
                <a:blip r:embed="rId25"/>
                <a:stretch>
                  <a:fillRect/>
                </a:stretch>
              </p:blipFill>
              <p:spPr>
                <a:xfrm>
                  <a:off x="3300221" y="2788410"/>
                  <a:ext cx="82892" cy="122189"/>
                </a:xfrm>
                <a:prstGeom prst="rect">
                  <a:avLst/>
                </a:prstGeom>
              </p:spPr>
            </p:pic>
          </mc:Fallback>
        </mc:AlternateContent>
      </p:grpSp>
      <p:grpSp>
        <p:nvGrpSpPr>
          <p:cNvPr id="24" name="Group 23">
            <a:extLst>
              <a:ext uri="{FF2B5EF4-FFF2-40B4-BE49-F238E27FC236}">
                <a16:creationId xmlns:a16="http://schemas.microsoft.com/office/drawing/2014/main" id="{7C3599B3-7E40-4DE9-97B7-6DF3DC482DCE}"/>
              </a:ext>
            </a:extLst>
          </p:cNvPr>
          <p:cNvGrpSpPr/>
          <p:nvPr/>
        </p:nvGrpSpPr>
        <p:grpSpPr>
          <a:xfrm>
            <a:off x="3038726" y="3296085"/>
            <a:ext cx="661320" cy="561240"/>
            <a:chOff x="3038726" y="3296085"/>
            <a:chExt cx="661320" cy="561240"/>
          </a:xfrm>
        </p:grpSpPr>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FA0F05CE-B18E-4479-B1EB-E71033C19D15}"/>
                    </a:ext>
                  </a:extLst>
                </p14:cNvPr>
                <p14:cNvContentPartPr/>
                <p14:nvPr/>
              </p14:nvContentPartPr>
              <p14:xfrm>
                <a:off x="3038726" y="3572565"/>
                <a:ext cx="392760" cy="284760"/>
              </p14:xfrm>
            </p:contentPart>
          </mc:Choice>
          <mc:Fallback xmlns="">
            <p:pic>
              <p:nvPicPr>
                <p:cNvPr id="17" name="Ink 16">
                  <a:extLst>
                    <a:ext uri="{FF2B5EF4-FFF2-40B4-BE49-F238E27FC236}">
                      <a16:creationId xmlns:a16="http://schemas.microsoft.com/office/drawing/2014/main" id="{FA0F05CE-B18E-4479-B1EB-E71033C19D15}"/>
                    </a:ext>
                  </a:extLst>
                </p:cNvPr>
                <p:cNvPicPr/>
                <p:nvPr/>
              </p:nvPicPr>
              <p:blipFill>
                <a:blip r:embed="rId27"/>
                <a:stretch>
                  <a:fillRect/>
                </a:stretch>
              </p:blipFill>
              <p:spPr>
                <a:xfrm>
                  <a:off x="3020726" y="3554542"/>
                  <a:ext cx="428400" cy="32044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AC10A155-C1C8-4E8D-90E5-6B29505AFCE8}"/>
                    </a:ext>
                  </a:extLst>
                </p14:cNvPr>
                <p14:cNvContentPartPr/>
                <p14:nvPr/>
              </p14:nvContentPartPr>
              <p14:xfrm>
                <a:off x="3311246" y="3490485"/>
                <a:ext cx="139320" cy="155880"/>
              </p14:xfrm>
            </p:contentPart>
          </mc:Choice>
          <mc:Fallback xmlns="">
            <p:pic>
              <p:nvPicPr>
                <p:cNvPr id="18" name="Ink 17">
                  <a:extLst>
                    <a:ext uri="{FF2B5EF4-FFF2-40B4-BE49-F238E27FC236}">
                      <a16:creationId xmlns:a16="http://schemas.microsoft.com/office/drawing/2014/main" id="{AC10A155-C1C8-4E8D-90E5-6B29505AFCE8}"/>
                    </a:ext>
                  </a:extLst>
                </p:cNvPr>
                <p:cNvPicPr/>
                <p:nvPr/>
              </p:nvPicPr>
              <p:blipFill>
                <a:blip r:embed="rId29"/>
                <a:stretch>
                  <a:fillRect/>
                </a:stretch>
              </p:blipFill>
              <p:spPr>
                <a:xfrm>
                  <a:off x="3293292" y="3472485"/>
                  <a:ext cx="174868"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A4599A2C-104D-4D68-8BBF-0A153CEDA9D2}"/>
                    </a:ext>
                  </a:extLst>
                </p14:cNvPr>
                <p14:cNvContentPartPr/>
                <p14:nvPr/>
              </p14:nvContentPartPr>
              <p14:xfrm>
                <a:off x="3384686" y="3646005"/>
                <a:ext cx="141480" cy="172080"/>
              </p14:xfrm>
            </p:contentPart>
          </mc:Choice>
          <mc:Fallback xmlns="">
            <p:pic>
              <p:nvPicPr>
                <p:cNvPr id="19" name="Ink 18">
                  <a:extLst>
                    <a:ext uri="{FF2B5EF4-FFF2-40B4-BE49-F238E27FC236}">
                      <a16:creationId xmlns:a16="http://schemas.microsoft.com/office/drawing/2014/main" id="{A4599A2C-104D-4D68-8BBF-0A153CEDA9D2}"/>
                    </a:ext>
                  </a:extLst>
                </p:cNvPr>
                <p:cNvPicPr/>
                <p:nvPr/>
              </p:nvPicPr>
              <p:blipFill>
                <a:blip r:embed="rId31"/>
                <a:stretch>
                  <a:fillRect/>
                </a:stretch>
              </p:blipFill>
              <p:spPr>
                <a:xfrm>
                  <a:off x="3366686" y="3628005"/>
                  <a:ext cx="177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CCF61BD9-881E-408D-91F9-ED7E64FD9947}"/>
                    </a:ext>
                  </a:extLst>
                </p14:cNvPr>
                <p14:cNvContentPartPr/>
                <p14:nvPr/>
              </p14:nvContentPartPr>
              <p14:xfrm>
                <a:off x="3499526" y="3494445"/>
                <a:ext cx="70560" cy="70200"/>
              </p14:xfrm>
            </p:contentPart>
          </mc:Choice>
          <mc:Fallback xmlns="">
            <p:pic>
              <p:nvPicPr>
                <p:cNvPr id="21" name="Ink 20">
                  <a:extLst>
                    <a:ext uri="{FF2B5EF4-FFF2-40B4-BE49-F238E27FC236}">
                      <a16:creationId xmlns:a16="http://schemas.microsoft.com/office/drawing/2014/main" id="{CCF61BD9-881E-408D-91F9-ED7E64FD9947}"/>
                    </a:ext>
                  </a:extLst>
                </p:cNvPr>
                <p:cNvPicPr/>
                <p:nvPr/>
              </p:nvPicPr>
              <p:blipFill>
                <a:blip r:embed="rId33"/>
                <a:stretch>
                  <a:fillRect/>
                </a:stretch>
              </p:blipFill>
              <p:spPr>
                <a:xfrm>
                  <a:off x="3481526" y="3476537"/>
                  <a:ext cx="106200" cy="10565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6AA165A9-499D-41A3-8F8D-4F742608F0BA}"/>
                    </a:ext>
                  </a:extLst>
                </p14:cNvPr>
                <p14:cNvContentPartPr/>
                <p14:nvPr/>
              </p14:nvContentPartPr>
              <p14:xfrm>
                <a:off x="3542006" y="3296085"/>
                <a:ext cx="145800" cy="536040"/>
              </p14:xfrm>
            </p:contentPart>
          </mc:Choice>
          <mc:Fallback xmlns="">
            <p:pic>
              <p:nvPicPr>
                <p:cNvPr id="22" name="Ink 21">
                  <a:extLst>
                    <a:ext uri="{FF2B5EF4-FFF2-40B4-BE49-F238E27FC236}">
                      <a16:creationId xmlns:a16="http://schemas.microsoft.com/office/drawing/2014/main" id="{6AA165A9-499D-41A3-8F8D-4F742608F0BA}"/>
                    </a:ext>
                  </a:extLst>
                </p:cNvPr>
                <p:cNvPicPr/>
                <p:nvPr/>
              </p:nvPicPr>
              <p:blipFill>
                <a:blip r:embed="rId35"/>
                <a:stretch>
                  <a:fillRect/>
                </a:stretch>
              </p:blipFill>
              <p:spPr>
                <a:xfrm>
                  <a:off x="3524006" y="3278085"/>
                  <a:ext cx="18144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717E9A8E-A91E-4F94-BEE2-9155FC43A9D0}"/>
                    </a:ext>
                  </a:extLst>
                </p14:cNvPr>
                <p14:cNvContentPartPr/>
                <p14:nvPr/>
              </p14:nvContentPartPr>
              <p14:xfrm>
                <a:off x="3621206" y="3647445"/>
                <a:ext cx="78840" cy="102960"/>
              </p14:xfrm>
            </p:contentPart>
          </mc:Choice>
          <mc:Fallback xmlns="">
            <p:pic>
              <p:nvPicPr>
                <p:cNvPr id="23" name="Ink 22">
                  <a:extLst>
                    <a:ext uri="{FF2B5EF4-FFF2-40B4-BE49-F238E27FC236}">
                      <a16:creationId xmlns:a16="http://schemas.microsoft.com/office/drawing/2014/main" id="{717E9A8E-A91E-4F94-BEE2-9155FC43A9D0}"/>
                    </a:ext>
                  </a:extLst>
                </p:cNvPr>
                <p:cNvPicPr/>
                <p:nvPr/>
              </p:nvPicPr>
              <p:blipFill>
                <a:blip r:embed="rId37"/>
                <a:stretch>
                  <a:fillRect/>
                </a:stretch>
              </p:blipFill>
              <p:spPr>
                <a:xfrm>
                  <a:off x="3603206" y="3629445"/>
                  <a:ext cx="114480" cy="138600"/>
                </a:xfrm>
                <a:prstGeom prst="rect">
                  <a:avLst/>
                </a:prstGeom>
              </p:spPr>
            </p:pic>
          </mc:Fallback>
        </mc:AlternateContent>
      </p:grpSp>
      <p:grpSp>
        <p:nvGrpSpPr>
          <p:cNvPr id="31" name="Group 30">
            <a:extLst>
              <a:ext uri="{FF2B5EF4-FFF2-40B4-BE49-F238E27FC236}">
                <a16:creationId xmlns:a16="http://schemas.microsoft.com/office/drawing/2014/main" id="{ADBA301B-DF2F-4ED5-98DF-AD9B2D5760EE}"/>
              </a:ext>
            </a:extLst>
          </p:cNvPr>
          <p:cNvGrpSpPr/>
          <p:nvPr/>
        </p:nvGrpSpPr>
        <p:grpSpPr>
          <a:xfrm>
            <a:off x="3490886" y="4208685"/>
            <a:ext cx="568080" cy="551880"/>
            <a:chOff x="3490886" y="4208685"/>
            <a:chExt cx="568080" cy="551880"/>
          </a:xfrm>
        </p:grpSpPr>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7E365004-EC0D-4D70-A274-2704E942B60A}"/>
                    </a:ext>
                  </a:extLst>
                </p14:cNvPr>
                <p14:cNvContentPartPr/>
                <p14:nvPr/>
              </p14:nvContentPartPr>
              <p14:xfrm>
                <a:off x="3490886" y="4339005"/>
                <a:ext cx="265320" cy="216000"/>
              </p14:xfrm>
            </p:contentPart>
          </mc:Choice>
          <mc:Fallback xmlns="">
            <p:pic>
              <p:nvPicPr>
                <p:cNvPr id="25" name="Ink 24">
                  <a:extLst>
                    <a:ext uri="{FF2B5EF4-FFF2-40B4-BE49-F238E27FC236}">
                      <a16:creationId xmlns:a16="http://schemas.microsoft.com/office/drawing/2014/main" id="{7E365004-EC0D-4D70-A274-2704E942B60A}"/>
                    </a:ext>
                  </a:extLst>
                </p:cNvPr>
                <p:cNvPicPr/>
                <p:nvPr/>
              </p:nvPicPr>
              <p:blipFill>
                <a:blip r:embed="rId39"/>
                <a:stretch>
                  <a:fillRect/>
                </a:stretch>
              </p:blipFill>
              <p:spPr>
                <a:xfrm>
                  <a:off x="3472886" y="4321005"/>
                  <a:ext cx="3009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7550702A-4876-40A2-826C-E3A89D96D5B5}"/>
                    </a:ext>
                  </a:extLst>
                </p14:cNvPr>
                <p14:cNvContentPartPr/>
                <p14:nvPr/>
              </p14:nvContentPartPr>
              <p14:xfrm>
                <a:off x="3552806" y="4344405"/>
                <a:ext cx="74160" cy="416160"/>
              </p14:xfrm>
            </p:contentPart>
          </mc:Choice>
          <mc:Fallback xmlns="">
            <p:pic>
              <p:nvPicPr>
                <p:cNvPr id="26" name="Ink 25">
                  <a:extLst>
                    <a:ext uri="{FF2B5EF4-FFF2-40B4-BE49-F238E27FC236}">
                      <a16:creationId xmlns:a16="http://schemas.microsoft.com/office/drawing/2014/main" id="{7550702A-4876-40A2-826C-E3A89D96D5B5}"/>
                    </a:ext>
                  </a:extLst>
                </p:cNvPr>
                <p:cNvPicPr/>
                <p:nvPr/>
              </p:nvPicPr>
              <p:blipFill>
                <a:blip r:embed="rId41"/>
                <a:stretch>
                  <a:fillRect/>
                </a:stretch>
              </p:blipFill>
              <p:spPr>
                <a:xfrm>
                  <a:off x="3534806" y="4326405"/>
                  <a:ext cx="10980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92FEEBB1-4604-4054-A57F-1A378957C470}"/>
                    </a:ext>
                  </a:extLst>
                </p14:cNvPr>
                <p14:cNvContentPartPr/>
                <p14:nvPr/>
              </p14:nvContentPartPr>
              <p14:xfrm>
                <a:off x="3702566" y="4337925"/>
                <a:ext cx="163080" cy="351720"/>
              </p14:xfrm>
            </p:contentPart>
          </mc:Choice>
          <mc:Fallback xmlns="">
            <p:pic>
              <p:nvPicPr>
                <p:cNvPr id="27" name="Ink 26">
                  <a:extLst>
                    <a:ext uri="{FF2B5EF4-FFF2-40B4-BE49-F238E27FC236}">
                      <a16:creationId xmlns:a16="http://schemas.microsoft.com/office/drawing/2014/main" id="{92FEEBB1-4604-4054-A57F-1A378957C470}"/>
                    </a:ext>
                  </a:extLst>
                </p:cNvPr>
                <p:cNvPicPr/>
                <p:nvPr/>
              </p:nvPicPr>
              <p:blipFill>
                <a:blip r:embed="rId43"/>
                <a:stretch>
                  <a:fillRect/>
                </a:stretch>
              </p:blipFill>
              <p:spPr>
                <a:xfrm>
                  <a:off x="3684566" y="4319925"/>
                  <a:ext cx="1987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073E311D-5D5C-4D78-9907-7E4441798918}"/>
                    </a:ext>
                  </a:extLst>
                </p14:cNvPr>
                <p14:cNvContentPartPr/>
                <p14:nvPr/>
              </p14:nvContentPartPr>
              <p14:xfrm>
                <a:off x="3868526" y="4317045"/>
                <a:ext cx="77760" cy="124920"/>
              </p14:xfrm>
            </p:contentPart>
          </mc:Choice>
          <mc:Fallback xmlns="">
            <p:pic>
              <p:nvPicPr>
                <p:cNvPr id="28" name="Ink 27">
                  <a:extLst>
                    <a:ext uri="{FF2B5EF4-FFF2-40B4-BE49-F238E27FC236}">
                      <a16:creationId xmlns:a16="http://schemas.microsoft.com/office/drawing/2014/main" id="{073E311D-5D5C-4D78-9907-7E4441798918}"/>
                    </a:ext>
                  </a:extLst>
                </p:cNvPr>
                <p:cNvPicPr/>
                <p:nvPr/>
              </p:nvPicPr>
              <p:blipFill>
                <a:blip r:embed="rId45"/>
                <a:stretch>
                  <a:fillRect/>
                </a:stretch>
              </p:blipFill>
              <p:spPr>
                <a:xfrm>
                  <a:off x="3850526" y="4299045"/>
                  <a:ext cx="113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01A54315-FF55-4DE8-A4D9-92D023726154}"/>
                    </a:ext>
                  </a:extLst>
                </p14:cNvPr>
                <p14:cNvContentPartPr/>
                <p14:nvPr/>
              </p14:nvContentPartPr>
              <p14:xfrm>
                <a:off x="3934046" y="4208685"/>
                <a:ext cx="76320" cy="488880"/>
              </p14:xfrm>
            </p:contentPart>
          </mc:Choice>
          <mc:Fallback xmlns="">
            <p:pic>
              <p:nvPicPr>
                <p:cNvPr id="29" name="Ink 28">
                  <a:extLst>
                    <a:ext uri="{FF2B5EF4-FFF2-40B4-BE49-F238E27FC236}">
                      <a16:creationId xmlns:a16="http://schemas.microsoft.com/office/drawing/2014/main" id="{01A54315-FF55-4DE8-A4D9-92D023726154}"/>
                    </a:ext>
                  </a:extLst>
                </p:cNvPr>
                <p:cNvPicPr/>
                <p:nvPr/>
              </p:nvPicPr>
              <p:blipFill>
                <a:blip r:embed="rId47"/>
                <a:stretch>
                  <a:fillRect/>
                </a:stretch>
              </p:blipFill>
              <p:spPr>
                <a:xfrm>
                  <a:off x="3916131" y="4190672"/>
                  <a:ext cx="111793" cy="524546"/>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3A502557-28CA-4DA7-9929-78C2D8740B4C}"/>
                    </a:ext>
                  </a:extLst>
                </p14:cNvPr>
                <p14:cNvContentPartPr/>
                <p14:nvPr/>
              </p14:nvContentPartPr>
              <p14:xfrm>
                <a:off x="3989846" y="4520805"/>
                <a:ext cx="69120" cy="158760"/>
              </p14:xfrm>
            </p:contentPart>
          </mc:Choice>
          <mc:Fallback xmlns="">
            <p:pic>
              <p:nvPicPr>
                <p:cNvPr id="30" name="Ink 29">
                  <a:extLst>
                    <a:ext uri="{FF2B5EF4-FFF2-40B4-BE49-F238E27FC236}">
                      <a16:creationId xmlns:a16="http://schemas.microsoft.com/office/drawing/2014/main" id="{3A502557-28CA-4DA7-9929-78C2D8740B4C}"/>
                    </a:ext>
                  </a:extLst>
                </p:cNvPr>
                <p:cNvPicPr/>
                <p:nvPr/>
              </p:nvPicPr>
              <p:blipFill>
                <a:blip r:embed="rId49"/>
                <a:stretch>
                  <a:fillRect/>
                </a:stretch>
              </p:blipFill>
              <p:spPr>
                <a:xfrm>
                  <a:off x="3971846" y="4502805"/>
                  <a:ext cx="104760" cy="194400"/>
                </a:xfrm>
                <a:prstGeom prst="rect">
                  <a:avLst/>
                </a:prstGeom>
              </p:spPr>
            </p:pic>
          </mc:Fallback>
        </mc:AlternateContent>
      </p:grpSp>
      <p:grpSp>
        <p:nvGrpSpPr>
          <p:cNvPr id="38" name="Group 37">
            <a:extLst>
              <a:ext uri="{FF2B5EF4-FFF2-40B4-BE49-F238E27FC236}">
                <a16:creationId xmlns:a16="http://schemas.microsoft.com/office/drawing/2014/main" id="{0C4BAC46-ED71-4A23-95CD-DD48C5C322E9}"/>
              </a:ext>
            </a:extLst>
          </p:cNvPr>
          <p:cNvGrpSpPr/>
          <p:nvPr/>
        </p:nvGrpSpPr>
        <p:grpSpPr>
          <a:xfrm>
            <a:off x="3331766" y="5024085"/>
            <a:ext cx="640080" cy="560160"/>
            <a:chOff x="3331766" y="5024085"/>
            <a:chExt cx="640080" cy="560160"/>
          </a:xfrm>
        </p:grpSpPr>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1D5FC890-DD7C-472C-B07B-9823D5693930}"/>
                    </a:ext>
                  </a:extLst>
                </p14:cNvPr>
                <p14:cNvContentPartPr/>
                <p14:nvPr/>
              </p14:nvContentPartPr>
              <p14:xfrm>
                <a:off x="3331766" y="5235045"/>
                <a:ext cx="193320" cy="349200"/>
              </p14:xfrm>
            </p:contentPart>
          </mc:Choice>
          <mc:Fallback xmlns="">
            <p:pic>
              <p:nvPicPr>
                <p:cNvPr id="32" name="Ink 31">
                  <a:extLst>
                    <a:ext uri="{FF2B5EF4-FFF2-40B4-BE49-F238E27FC236}">
                      <a16:creationId xmlns:a16="http://schemas.microsoft.com/office/drawing/2014/main" id="{1D5FC890-DD7C-472C-B07B-9823D5693930}"/>
                    </a:ext>
                  </a:extLst>
                </p:cNvPr>
                <p:cNvPicPr/>
                <p:nvPr/>
              </p:nvPicPr>
              <p:blipFill>
                <a:blip r:embed="rId51"/>
                <a:stretch>
                  <a:fillRect/>
                </a:stretch>
              </p:blipFill>
              <p:spPr>
                <a:xfrm>
                  <a:off x="3313766" y="5217045"/>
                  <a:ext cx="2289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B9ABBAED-AF43-4A7D-B12F-53ACCD4D9799}"/>
                    </a:ext>
                  </a:extLst>
                </p14:cNvPr>
                <p14:cNvContentPartPr/>
                <p14:nvPr/>
              </p14:nvContentPartPr>
              <p14:xfrm>
                <a:off x="3536246" y="5193285"/>
                <a:ext cx="151200" cy="172440"/>
              </p14:xfrm>
            </p:contentPart>
          </mc:Choice>
          <mc:Fallback xmlns="">
            <p:pic>
              <p:nvPicPr>
                <p:cNvPr id="33" name="Ink 32">
                  <a:extLst>
                    <a:ext uri="{FF2B5EF4-FFF2-40B4-BE49-F238E27FC236}">
                      <a16:creationId xmlns:a16="http://schemas.microsoft.com/office/drawing/2014/main" id="{B9ABBAED-AF43-4A7D-B12F-53ACCD4D9799}"/>
                    </a:ext>
                  </a:extLst>
                </p:cNvPr>
                <p:cNvPicPr/>
                <p:nvPr/>
              </p:nvPicPr>
              <p:blipFill>
                <a:blip r:embed="rId53"/>
                <a:stretch>
                  <a:fillRect/>
                </a:stretch>
              </p:blipFill>
              <p:spPr>
                <a:xfrm>
                  <a:off x="3518203" y="5175285"/>
                  <a:ext cx="186925"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82315CDA-EE8B-426F-955C-5B3A3ED248DD}"/>
                    </a:ext>
                  </a:extLst>
                </p14:cNvPr>
                <p14:cNvContentPartPr/>
                <p14:nvPr/>
              </p14:nvContentPartPr>
              <p14:xfrm>
                <a:off x="3567566" y="5316045"/>
                <a:ext cx="209520" cy="210960"/>
              </p14:xfrm>
            </p:contentPart>
          </mc:Choice>
          <mc:Fallback xmlns="">
            <p:pic>
              <p:nvPicPr>
                <p:cNvPr id="34" name="Ink 33">
                  <a:extLst>
                    <a:ext uri="{FF2B5EF4-FFF2-40B4-BE49-F238E27FC236}">
                      <a16:creationId xmlns:a16="http://schemas.microsoft.com/office/drawing/2014/main" id="{82315CDA-EE8B-426F-955C-5B3A3ED248DD}"/>
                    </a:ext>
                  </a:extLst>
                </p:cNvPr>
                <p:cNvPicPr/>
                <p:nvPr/>
              </p:nvPicPr>
              <p:blipFill>
                <a:blip r:embed="rId55"/>
                <a:stretch>
                  <a:fillRect/>
                </a:stretch>
              </p:blipFill>
              <p:spPr>
                <a:xfrm>
                  <a:off x="3549566" y="5298045"/>
                  <a:ext cx="245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9A38880B-C71F-4D11-8A18-95BE97FFAF72}"/>
                    </a:ext>
                  </a:extLst>
                </p14:cNvPr>
                <p14:cNvContentPartPr/>
                <p14:nvPr/>
              </p14:nvContentPartPr>
              <p14:xfrm>
                <a:off x="3767006" y="5159085"/>
                <a:ext cx="56520" cy="104400"/>
              </p14:xfrm>
            </p:contentPart>
          </mc:Choice>
          <mc:Fallback xmlns="">
            <p:pic>
              <p:nvPicPr>
                <p:cNvPr id="35" name="Ink 34">
                  <a:extLst>
                    <a:ext uri="{FF2B5EF4-FFF2-40B4-BE49-F238E27FC236}">
                      <a16:creationId xmlns:a16="http://schemas.microsoft.com/office/drawing/2014/main" id="{9A38880B-C71F-4D11-8A18-95BE97FFAF72}"/>
                    </a:ext>
                  </a:extLst>
                </p:cNvPr>
                <p:cNvPicPr/>
                <p:nvPr/>
              </p:nvPicPr>
              <p:blipFill>
                <a:blip r:embed="rId57"/>
                <a:stretch>
                  <a:fillRect/>
                </a:stretch>
              </p:blipFill>
              <p:spPr>
                <a:xfrm>
                  <a:off x="3749120" y="5141147"/>
                  <a:ext cx="91934" cy="13991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91E68885-5483-4E34-BD86-481E38061545}"/>
                    </a:ext>
                  </a:extLst>
                </p14:cNvPr>
                <p14:cNvContentPartPr/>
                <p14:nvPr/>
              </p14:nvContentPartPr>
              <p14:xfrm>
                <a:off x="3840086" y="5024085"/>
                <a:ext cx="79920" cy="554040"/>
              </p14:xfrm>
            </p:contentPart>
          </mc:Choice>
          <mc:Fallback xmlns="">
            <p:pic>
              <p:nvPicPr>
                <p:cNvPr id="36" name="Ink 35">
                  <a:extLst>
                    <a:ext uri="{FF2B5EF4-FFF2-40B4-BE49-F238E27FC236}">
                      <a16:creationId xmlns:a16="http://schemas.microsoft.com/office/drawing/2014/main" id="{91E68885-5483-4E34-BD86-481E38061545}"/>
                    </a:ext>
                  </a:extLst>
                </p:cNvPr>
                <p:cNvPicPr/>
                <p:nvPr/>
              </p:nvPicPr>
              <p:blipFill>
                <a:blip r:embed="rId59"/>
                <a:stretch>
                  <a:fillRect/>
                </a:stretch>
              </p:blipFill>
              <p:spPr>
                <a:xfrm>
                  <a:off x="3822086" y="5006073"/>
                  <a:ext cx="115560" cy="58970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043F39D1-7144-4BCD-9780-AE03F53FACEF}"/>
                    </a:ext>
                  </a:extLst>
                </p14:cNvPr>
                <p14:cNvContentPartPr/>
                <p14:nvPr/>
              </p14:nvContentPartPr>
              <p14:xfrm>
                <a:off x="3898046" y="5403165"/>
                <a:ext cx="73800" cy="99360"/>
              </p14:xfrm>
            </p:contentPart>
          </mc:Choice>
          <mc:Fallback xmlns="">
            <p:pic>
              <p:nvPicPr>
                <p:cNvPr id="37" name="Ink 36">
                  <a:extLst>
                    <a:ext uri="{FF2B5EF4-FFF2-40B4-BE49-F238E27FC236}">
                      <a16:creationId xmlns:a16="http://schemas.microsoft.com/office/drawing/2014/main" id="{043F39D1-7144-4BCD-9780-AE03F53FACEF}"/>
                    </a:ext>
                  </a:extLst>
                </p:cNvPr>
                <p:cNvPicPr/>
                <p:nvPr/>
              </p:nvPicPr>
              <p:blipFill>
                <a:blip r:embed="rId61"/>
                <a:stretch>
                  <a:fillRect/>
                </a:stretch>
              </p:blipFill>
              <p:spPr>
                <a:xfrm>
                  <a:off x="3880133" y="5385230"/>
                  <a:ext cx="109267" cy="134871"/>
                </a:xfrm>
                <a:prstGeom prst="rect">
                  <a:avLst/>
                </a:prstGeom>
              </p:spPr>
            </p:pic>
          </mc:Fallback>
        </mc:AlternateContent>
      </p:grpSp>
      <p:grpSp>
        <p:nvGrpSpPr>
          <p:cNvPr id="44" name="Group 43">
            <a:extLst>
              <a:ext uri="{FF2B5EF4-FFF2-40B4-BE49-F238E27FC236}">
                <a16:creationId xmlns:a16="http://schemas.microsoft.com/office/drawing/2014/main" id="{C1DE7C1D-70F7-42FC-B106-811BD15A39CB}"/>
              </a:ext>
            </a:extLst>
          </p:cNvPr>
          <p:cNvGrpSpPr/>
          <p:nvPr/>
        </p:nvGrpSpPr>
        <p:grpSpPr>
          <a:xfrm>
            <a:off x="3063206" y="5925525"/>
            <a:ext cx="667440" cy="542880"/>
            <a:chOff x="3063206" y="5925525"/>
            <a:chExt cx="667440" cy="542880"/>
          </a:xfrm>
        </p:grpSpPr>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B2E95AD5-375F-4EAD-8ED1-CAF62827117E}"/>
                    </a:ext>
                  </a:extLst>
                </p14:cNvPr>
                <p14:cNvContentPartPr/>
                <p14:nvPr/>
              </p14:nvContentPartPr>
              <p14:xfrm>
                <a:off x="3063206" y="6115605"/>
                <a:ext cx="176760" cy="352800"/>
              </p14:xfrm>
            </p:contentPart>
          </mc:Choice>
          <mc:Fallback xmlns="">
            <p:pic>
              <p:nvPicPr>
                <p:cNvPr id="39" name="Ink 38">
                  <a:extLst>
                    <a:ext uri="{FF2B5EF4-FFF2-40B4-BE49-F238E27FC236}">
                      <a16:creationId xmlns:a16="http://schemas.microsoft.com/office/drawing/2014/main" id="{B2E95AD5-375F-4EAD-8ED1-CAF62827117E}"/>
                    </a:ext>
                  </a:extLst>
                </p:cNvPr>
                <p:cNvPicPr/>
                <p:nvPr/>
              </p:nvPicPr>
              <p:blipFill>
                <a:blip r:embed="rId63"/>
                <a:stretch>
                  <a:fillRect/>
                </a:stretch>
              </p:blipFill>
              <p:spPr>
                <a:xfrm>
                  <a:off x="3045206" y="6097587"/>
                  <a:ext cx="212400" cy="388476"/>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3C74A3E1-A9EC-4359-8231-3C88F429476E}"/>
                    </a:ext>
                  </a:extLst>
                </p14:cNvPr>
                <p14:cNvContentPartPr/>
                <p14:nvPr/>
              </p14:nvContentPartPr>
              <p14:xfrm>
                <a:off x="3312686" y="6083925"/>
                <a:ext cx="240480" cy="309960"/>
              </p14:xfrm>
            </p:contentPart>
          </mc:Choice>
          <mc:Fallback xmlns="">
            <p:pic>
              <p:nvPicPr>
                <p:cNvPr id="40" name="Ink 39">
                  <a:extLst>
                    <a:ext uri="{FF2B5EF4-FFF2-40B4-BE49-F238E27FC236}">
                      <a16:creationId xmlns:a16="http://schemas.microsoft.com/office/drawing/2014/main" id="{3C74A3E1-A9EC-4359-8231-3C88F429476E}"/>
                    </a:ext>
                  </a:extLst>
                </p:cNvPr>
                <p:cNvPicPr/>
                <p:nvPr/>
              </p:nvPicPr>
              <p:blipFill>
                <a:blip r:embed="rId65"/>
                <a:stretch>
                  <a:fillRect/>
                </a:stretch>
              </p:blipFill>
              <p:spPr>
                <a:xfrm>
                  <a:off x="3294713" y="6065925"/>
                  <a:ext cx="276067"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C90EDC97-ED69-4BF8-BC46-BBB5B858C5CD}"/>
                    </a:ext>
                  </a:extLst>
                </p14:cNvPr>
                <p14:cNvContentPartPr/>
                <p14:nvPr/>
              </p14:nvContentPartPr>
              <p14:xfrm>
                <a:off x="3547046" y="6056925"/>
                <a:ext cx="38880" cy="102960"/>
              </p14:xfrm>
            </p:contentPart>
          </mc:Choice>
          <mc:Fallback xmlns="">
            <p:pic>
              <p:nvPicPr>
                <p:cNvPr id="41" name="Ink 40">
                  <a:extLst>
                    <a:ext uri="{FF2B5EF4-FFF2-40B4-BE49-F238E27FC236}">
                      <a16:creationId xmlns:a16="http://schemas.microsoft.com/office/drawing/2014/main" id="{C90EDC97-ED69-4BF8-BC46-BBB5B858C5CD}"/>
                    </a:ext>
                  </a:extLst>
                </p:cNvPr>
                <p:cNvPicPr/>
                <p:nvPr/>
              </p:nvPicPr>
              <p:blipFill>
                <a:blip r:embed="rId67"/>
                <a:stretch>
                  <a:fillRect/>
                </a:stretch>
              </p:blipFill>
              <p:spPr>
                <a:xfrm>
                  <a:off x="3529046" y="6038925"/>
                  <a:ext cx="74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18EEC4FC-2C0F-4507-A733-7F0CC7BBAEFC}"/>
                    </a:ext>
                  </a:extLst>
                </p14:cNvPr>
                <p14:cNvContentPartPr/>
                <p14:nvPr/>
              </p14:nvContentPartPr>
              <p14:xfrm>
                <a:off x="3540566" y="5925525"/>
                <a:ext cx="167040" cy="540360"/>
              </p14:xfrm>
            </p:contentPart>
          </mc:Choice>
          <mc:Fallback xmlns="">
            <p:pic>
              <p:nvPicPr>
                <p:cNvPr id="42" name="Ink 41">
                  <a:extLst>
                    <a:ext uri="{FF2B5EF4-FFF2-40B4-BE49-F238E27FC236}">
                      <a16:creationId xmlns:a16="http://schemas.microsoft.com/office/drawing/2014/main" id="{18EEC4FC-2C0F-4507-A733-7F0CC7BBAEFC}"/>
                    </a:ext>
                  </a:extLst>
                </p:cNvPr>
                <p:cNvPicPr/>
                <p:nvPr/>
              </p:nvPicPr>
              <p:blipFill>
                <a:blip r:embed="rId69"/>
                <a:stretch>
                  <a:fillRect/>
                </a:stretch>
              </p:blipFill>
              <p:spPr>
                <a:xfrm>
                  <a:off x="3522566" y="5907525"/>
                  <a:ext cx="20268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81D1F989-16BA-42AA-B8C7-B520021E7F57}"/>
                    </a:ext>
                  </a:extLst>
                </p14:cNvPr>
                <p14:cNvContentPartPr/>
                <p14:nvPr/>
              </p14:nvContentPartPr>
              <p14:xfrm>
                <a:off x="3674126" y="6292005"/>
                <a:ext cx="56520" cy="106200"/>
              </p14:xfrm>
            </p:contentPart>
          </mc:Choice>
          <mc:Fallback xmlns="">
            <p:pic>
              <p:nvPicPr>
                <p:cNvPr id="43" name="Ink 42">
                  <a:extLst>
                    <a:ext uri="{FF2B5EF4-FFF2-40B4-BE49-F238E27FC236}">
                      <a16:creationId xmlns:a16="http://schemas.microsoft.com/office/drawing/2014/main" id="{81D1F989-16BA-42AA-B8C7-B520021E7F57}"/>
                    </a:ext>
                  </a:extLst>
                </p:cNvPr>
                <p:cNvPicPr/>
                <p:nvPr/>
              </p:nvPicPr>
              <p:blipFill>
                <a:blip r:embed="rId71"/>
                <a:stretch>
                  <a:fillRect/>
                </a:stretch>
              </p:blipFill>
              <p:spPr>
                <a:xfrm>
                  <a:off x="3656126" y="6273944"/>
                  <a:ext cx="92160" cy="141961"/>
                </a:xfrm>
                <a:prstGeom prst="rect">
                  <a:avLst/>
                </a:prstGeom>
              </p:spPr>
            </p:pic>
          </mc:Fallback>
        </mc:AlternateContent>
      </p:grpSp>
    </p:spTree>
    <p:extLst>
      <p:ext uri="{BB962C8B-B14F-4D97-AF65-F5344CB8AC3E}">
        <p14:creationId xmlns:p14="http://schemas.microsoft.com/office/powerpoint/2010/main" val="2163213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65B3D-E1D6-4BD2-92B9-E0D1E42F1A4F}"/>
              </a:ext>
            </a:extLst>
          </p:cNvPr>
          <p:cNvSpPr txBox="1"/>
          <p:nvPr/>
        </p:nvSpPr>
        <p:spPr>
          <a:xfrm>
            <a:off x="1199507" y="277671"/>
            <a:ext cx="6097712" cy="1169551"/>
          </a:xfrm>
          <a:prstGeom prst="rect">
            <a:avLst/>
          </a:prstGeom>
          <a:noFill/>
        </p:spPr>
        <p:txBody>
          <a:bodyPr wrap="square">
            <a:spAutoFit/>
          </a:bodyPr>
          <a:lstStyle/>
          <a:p>
            <a:pPr algn="ctr"/>
            <a:r>
              <a:rPr lang="en" sz="3500" b="1">
                <a:solidFill>
                  <a:schemeClr val="bg1"/>
                </a:solidFill>
                <a:latin typeface="Century Gothic" panose="020B0502020202020204" pitchFamily="34" charset="0"/>
                <a:cs typeface="Arial Black"/>
              </a:rPr>
              <a:t>I-Ready Fall Diagnostic</a:t>
            </a:r>
          </a:p>
          <a:p>
            <a:pPr algn="ctr"/>
            <a:r>
              <a:rPr lang="en" sz="3500" b="1">
                <a:solidFill>
                  <a:schemeClr val="bg1"/>
                </a:solidFill>
                <a:effectLst>
                  <a:outerShdw blurRad="50800" dist="38100" dir="2700000" algn="tl" rotWithShape="0">
                    <a:prstClr val="black">
                      <a:alpha val="0"/>
                    </a:prstClr>
                  </a:outerShdw>
                </a:effectLst>
                <a:latin typeface="Century Gothic" panose="020B0502020202020204" pitchFamily="34" charset="0"/>
              </a:rPr>
              <a:t>MATH</a:t>
            </a:r>
            <a:endParaRPr lang="en-US" sz="3500" b="1">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4" name="TextBox 3">
            <a:extLst>
              <a:ext uri="{FF2B5EF4-FFF2-40B4-BE49-F238E27FC236}">
                <a16:creationId xmlns:a16="http://schemas.microsoft.com/office/drawing/2014/main" id="{F61DDA64-031D-408A-8965-A3BA61A8667F}"/>
              </a:ext>
            </a:extLst>
          </p:cNvPr>
          <p:cNvSpPr txBox="1"/>
          <p:nvPr/>
        </p:nvSpPr>
        <p:spPr>
          <a:xfrm>
            <a:off x="2184322" y="3258706"/>
            <a:ext cx="8169371" cy="1292662"/>
          </a:xfrm>
          <a:prstGeom prst="rect">
            <a:avLst/>
          </a:prstGeom>
          <a:noFill/>
        </p:spPr>
        <p:txBody>
          <a:bodyPr wrap="square" lIns="91440" tIns="45720" rIns="91440" bIns="45720" rtlCol="0" anchor="t">
            <a:spAutoFit/>
          </a:bodyPr>
          <a:lstStyle/>
          <a:p>
            <a:r>
              <a:rPr lang="en-US" sz="2400" b="1">
                <a:solidFill>
                  <a:srgbClr val="FF0000"/>
                </a:solidFill>
                <a:latin typeface="Roboto Condensed"/>
              </a:rPr>
              <a:t>Screenshot of </a:t>
            </a:r>
            <a:r>
              <a:rPr lang="en-US" sz="2400" b="1" err="1">
                <a:solidFill>
                  <a:srgbClr val="FF0000"/>
                </a:solidFill>
                <a:latin typeface="Roboto Condensed"/>
              </a:rPr>
              <a:t>iReady</a:t>
            </a:r>
            <a:r>
              <a:rPr lang="en-US" sz="2400" b="1">
                <a:solidFill>
                  <a:srgbClr val="FF0000"/>
                </a:solidFill>
                <a:latin typeface="Roboto Condensed"/>
              </a:rPr>
              <a:t> Diagnostic Math Data</a:t>
            </a:r>
            <a:endParaRPr lang="en-US" sz="2400" b="0" i="0">
              <a:solidFill>
                <a:srgbClr val="222222"/>
              </a:solidFill>
              <a:effectLst/>
              <a:latin typeface="Roboto Condensed"/>
            </a:endParaRPr>
          </a:p>
          <a:p>
            <a:endParaRPr lang="en-US">
              <a:solidFill>
                <a:srgbClr val="222222"/>
              </a:solidFill>
              <a:latin typeface="Roboto Condensed"/>
              <a:hlinkClick r:id="rId4"/>
            </a:endParaRPr>
          </a:p>
          <a:p>
            <a:endParaRPr lang="en-US">
              <a:solidFill>
                <a:srgbClr val="222222"/>
              </a:solidFill>
              <a:latin typeface="Open Sans"/>
            </a:endParaRPr>
          </a:p>
          <a:p>
            <a:endParaRPr lang="en-US"/>
          </a:p>
        </p:txBody>
      </p:sp>
      <p:pic>
        <p:nvPicPr>
          <p:cNvPr id="5" name="Picture 4">
            <a:extLst>
              <a:ext uri="{FF2B5EF4-FFF2-40B4-BE49-F238E27FC236}">
                <a16:creationId xmlns:a16="http://schemas.microsoft.com/office/drawing/2014/main" id="{70A91F94-7158-4A4F-9B02-1A8D5989BD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49" y="1479210"/>
            <a:ext cx="9366487" cy="4851653"/>
          </a:xfrm>
          <a:prstGeom prst="rect">
            <a:avLst/>
          </a:prstGeom>
        </p:spPr>
      </p:pic>
      <p:grpSp>
        <p:nvGrpSpPr>
          <p:cNvPr id="9" name="Group 8">
            <a:extLst>
              <a:ext uri="{FF2B5EF4-FFF2-40B4-BE49-F238E27FC236}">
                <a16:creationId xmlns:a16="http://schemas.microsoft.com/office/drawing/2014/main" id="{2281380E-58D3-47FF-B24E-25304FCEC8C7}"/>
              </a:ext>
            </a:extLst>
          </p:cNvPr>
          <p:cNvGrpSpPr/>
          <p:nvPr/>
        </p:nvGrpSpPr>
        <p:grpSpPr>
          <a:xfrm>
            <a:off x="2039006" y="1519485"/>
            <a:ext cx="310320" cy="550080"/>
            <a:chOff x="2039006" y="1519485"/>
            <a:chExt cx="310320" cy="55008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B9B1BCC5-BB80-4A62-81B5-5C1549B11D59}"/>
                    </a:ext>
                  </a:extLst>
                </p14:cNvPr>
                <p14:cNvContentPartPr/>
                <p14:nvPr/>
              </p14:nvContentPartPr>
              <p14:xfrm>
                <a:off x="2039006" y="1705605"/>
                <a:ext cx="151200" cy="363960"/>
              </p14:xfrm>
            </p:contentPart>
          </mc:Choice>
          <mc:Fallback xmlns="">
            <p:pic>
              <p:nvPicPr>
                <p:cNvPr id="2" name="Ink 1">
                  <a:extLst>
                    <a:ext uri="{FF2B5EF4-FFF2-40B4-BE49-F238E27FC236}">
                      <a16:creationId xmlns:a16="http://schemas.microsoft.com/office/drawing/2014/main" id="{B9B1BCC5-BB80-4A62-81B5-5C1549B11D59}"/>
                    </a:ext>
                  </a:extLst>
                </p:cNvPr>
                <p:cNvPicPr/>
                <p:nvPr/>
              </p:nvPicPr>
              <p:blipFill>
                <a:blip r:embed="rId7"/>
                <a:stretch>
                  <a:fillRect/>
                </a:stretch>
              </p:blipFill>
              <p:spPr>
                <a:xfrm>
                  <a:off x="2021006" y="1687605"/>
                  <a:ext cx="1868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1360C24-E85B-4B3D-9F77-B64FAE19BEDD}"/>
                    </a:ext>
                  </a:extLst>
                </p14:cNvPr>
                <p14:cNvContentPartPr/>
                <p14:nvPr/>
              </p14:nvContentPartPr>
              <p14:xfrm>
                <a:off x="2203886" y="1636125"/>
                <a:ext cx="95760" cy="112320"/>
              </p14:xfrm>
            </p:contentPart>
          </mc:Choice>
          <mc:Fallback xmlns="">
            <p:pic>
              <p:nvPicPr>
                <p:cNvPr id="6" name="Ink 5">
                  <a:extLst>
                    <a:ext uri="{FF2B5EF4-FFF2-40B4-BE49-F238E27FC236}">
                      <a16:creationId xmlns:a16="http://schemas.microsoft.com/office/drawing/2014/main" id="{61360C24-E85B-4B3D-9F77-B64FAE19BEDD}"/>
                    </a:ext>
                  </a:extLst>
                </p:cNvPr>
                <p:cNvPicPr/>
                <p:nvPr/>
              </p:nvPicPr>
              <p:blipFill>
                <a:blip r:embed="rId9"/>
                <a:stretch>
                  <a:fillRect/>
                </a:stretch>
              </p:blipFill>
              <p:spPr>
                <a:xfrm>
                  <a:off x="2185886" y="1618125"/>
                  <a:ext cx="131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7451D3B-D29B-4F09-BF6E-E55A6C19824B}"/>
                    </a:ext>
                  </a:extLst>
                </p14:cNvPr>
                <p14:cNvContentPartPr/>
                <p14:nvPr/>
              </p14:nvContentPartPr>
              <p14:xfrm>
                <a:off x="2214686" y="1519485"/>
                <a:ext cx="88560" cy="513360"/>
              </p14:xfrm>
            </p:contentPart>
          </mc:Choice>
          <mc:Fallback xmlns="">
            <p:pic>
              <p:nvPicPr>
                <p:cNvPr id="7" name="Ink 6">
                  <a:extLst>
                    <a:ext uri="{FF2B5EF4-FFF2-40B4-BE49-F238E27FC236}">
                      <a16:creationId xmlns:a16="http://schemas.microsoft.com/office/drawing/2014/main" id="{77451D3B-D29B-4F09-BF6E-E55A6C19824B}"/>
                    </a:ext>
                  </a:extLst>
                </p:cNvPr>
                <p:cNvPicPr/>
                <p:nvPr/>
              </p:nvPicPr>
              <p:blipFill>
                <a:blip r:embed="rId11"/>
                <a:stretch>
                  <a:fillRect/>
                </a:stretch>
              </p:blipFill>
              <p:spPr>
                <a:xfrm>
                  <a:off x="2196686" y="1501485"/>
                  <a:ext cx="12420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8E33814F-3E0F-4673-9C67-11668676BF71}"/>
                    </a:ext>
                  </a:extLst>
                </p14:cNvPr>
                <p14:cNvContentPartPr/>
                <p14:nvPr/>
              </p14:nvContentPartPr>
              <p14:xfrm>
                <a:off x="2284526" y="1927365"/>
                <a:ext cx="64800" cy="126000"/>
              </p14:xfrm>
            </p:contentPart>
          </mc:Choice>
          <mc:Fallback xmlns="">
            <p:pic>
              <p:nvPicPr>
                <p:cNvPr id="8" name="Ink 7">
                  <a:extLst>
                    <a:ext uri="{FF2B5EF4-FFF2-40B4-BE49-F238E27FC236}">
                      <a16:creationId xmlns:a16="http://schemas.microsoft.com/office/drawing/2014/main" id="{8E33814F-3E0F-4673-9C67-11668676BF71}"/>
                    </a:ext>
                  </a:extLst>
                </p:cNvPr>
                <p:cNvPicPr/>
                <p:nvPr/>
              </p:nvPicPr>
              <p:blipFill>
                <a:blip r:embed="rId13"/>
                <a:stretch>
                  <a:fillRect/>
                </a:stretch>
              </p:blipFill>
              <p:spPr>
                <a:xfrm>
                  <a:off x="2266425" y="1909365"/>
                  <a:ext cx="100639" cy="161640"/>
                </a:xfrm>
                <a:prstGeom prst="rect">
                  <a:avLst/>
                </a:prstGeom>
              </p:spPr>
            </p:pic>
          </mc:Fallback>
        </mc:AlternateContent>
      </p:grpSp>
      <p:grpSp>
        <p:nvGrpSpPr>
          <p:cNvPr id="14" name="Group 13">
            <a:extLst>
              <a:ext uri="{FF2B5EF4-FFF2-40B4-BE49-F238E27FC236}">
                <a16:creationId xmlns:a16="http://schemas.microsoft.com/office/drawing/2014/main" id="{4B0B7B3C-F12D-489E-849F-7EC4B7D78380}"/>
              </a:ext>
            </a:extLst>
          </p:cNvPr>
          <p:cNvGrpSpPr/>
          <p:nvPr/>
        </p:nvGrpSpPr>
        <p:grpSpPr>
          <a:xfrm>
            <a:off x="2061326" y="2402925"/>
            <a:ext cx="306720" cy="495360"/>
            <a:chOff x="2061326" y="2402925"/>
            <a:chExt cx="306720" cy="495360"/>
          </a:xfrm>
        </p:grpSpPr>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93A9F7F3-1071-467B-AEFE-45E8D2AC9BB2}"/>
                    </a:ext>
                  </a:extLst>
                </p14:cNvPr>
                <p14:cNvContentPartPr/>
                <p14:nvPr/>
              </p14:nvContentPartPr>
              <p14:xfrm>
                <a:off x="2061326" y="2533245"/>
                <a:ext cx="116280" cy="365040"/>
              </p14:xfrm>
            </p:contentPart>
          </mc:Choice>
          <mc:Fallback xmlns="">
            <p:pic>
              <p:nvPicPr>
                <p:cNvPr id="10" name="Ink 9">
                  <a:extLst>
                    <a:ext uri="{FF2B5EF4-FFF2-40B4-BE49-F238E27FC236}">
                      <a16:creationId xmlns:a16="http://schemas.microsoft.com/office/drawing/2014/main" id="{93A9F7F3-1071-467B-AEFE-45E8D2AC9BB2}"/>
                    </a:ext>
                  </a:extLst>
                </p:cNvPr>
                <p:cNvPicPr/>
                <p:nvPr/>
              </p:nvPicPr>
              <p:blipFill>
                <a:blip r:embed="rId15"/>
                <a:stretch>
                  <a:fillRect/>
                </a:stretch>
              </p:blipFill>
              <p:spPr>
                <a:xfrm>
                  <a:off x="2043326" y="2515245"/>
                  <a:ext cx="15192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9CFF8D34-2461-43CE-A4DB-C8657F2C3752}"/>
                    </a:ext>
                  </a:extLst>
                </p14:cNvPr>
                <p14:cNvContentPartPr/>
                <p14:nvPr/>
              </p14:nvContentPartPr>
              <p14:xfrm>
                <a:off x="2210726" y="2532165"/>
                <a:ext cx="80640" cy="101880"/>
              </p14:xfrm>
            </p:contentPart>
          </mc:Choice>
          <mc:Fallback xmlns="">
            <p:pic>
              <p:nvPicPr>
                <p:cNvPr id="11" name="Ink 10">
                  <a:extLst>
                    <a:ext uri="{FF2B5EF4-FFF2-40B4-BE49-F238E27FC236}">
                      <a16:creationId xmlns:a16="http://schemas.microsoft.com/office/drawing/2014/main" id="{9CFF8D34-2461-43CE-A4DB-C8657F2C3752}"/>
                    </a:ext>
                  </a:extLst>
                </p:cNvPr>
                <p:cNvPicPr/>
                <p:nvPr/>
              </p:nvPicPr>
              <p:blipFill>
                <a:blip r:embed="rId17"/>
                <a:stretch>
                  <a:fillRect/>
                </a:stretch>
              </p:blipFill>
              <p:spPr>
                <a:xfrm>
                  <a:off x="2192726" y="2514228"/>
                  <a:ext cx="116280" cy="13739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0FF7FC4C-1DB8-46B1-8354-0664374DBC82}"/>
                    </a:ext>
                  </a:extLst>
                </p14:cNvPr>
                <p14:cNvContentPartPr/>
                <p14:nvPr/>
              </p14:nvContentPartPr>
              <p14:xfrm>
                <a:off x="2232326" y="2402925"/>
                <a:ext cx="135720" cy="454320"/>
              </p14:xfrm>
            </p:contentPart>
          </mc:Choice>
          <mc:Fallback xmlns="">
            <p:pic>
              <p:nvPicPr>
                <p:cNvPr id="12" name="Ink 11">
                  <a:extLst>
                    <a:ext uri="{FF2B5EF4-FFF2-40B4-BE49-F238E27FC236}">
                      <a16:creationId xmlns:a16="http://schemas.microsoft.com/office/drawing/2014/main" id="{0FF7FC4C-1DB8-46B1-8354-0664374DBC82}"/>
                    </a:ext>
                  </a:extLst>
                </p:cNvPr>
                <p:cNvPicPr/>
                <p:nvPr/>
              </p:nvPicPr>
              <p:blipFill>
                <a:blip r:embed="rId19"/>
                <a:stretch>
                  <a:fillRect/>
                </a:stretch>
              </p:blipFill>
              <p:spPr>
                <a:xfrm>
                  <a:off x="2214326" y="2384925"/>
                  <a:ext cx="17136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E2ED2712-D836-4B20-8D17-11F7864C0875}"/>
                    </a:ext>
                  </a:extLst>
                </p14:cNvPr>
                <p14:cNvContentPartPr/>
                <p14:nvPr/>
              </p14:nvContentPartPr>
              <p14:xfrm>
                <a:off x="2298566" y="2736645"/>
                <a:ext cx="53640" cy="129960"/>
              </p14:xfrm>
            </p:contentPart>
          </mc:Choice>
          <mc:Fallback xmlns="">
            <p:pic>
              <p:nvPicPr>
                <p:cNvPr id="13" name="Ink 12">
                  <a:extLst>
                    <a:ext uri="{FF2B5EF4-FFF2-40B4-BE49-F238E27FC236}">
                      <a16:creationId xmlns:a16="http://schemas.microsoft.com/office/drawing/2014/main" id="{E2ED2712-D836-4B20-8D17-11F7864C0875}"/>
                    </a:ext>
                  </a:extLst>
                </p:cNvPr>
                <p:cNvPicPr/>
                <p:nvPr/>
              </p:nvPicPr>
              <p:blipFill>
                <a:blip r:embed="rId21"/>
                <a:stretch>
                  <a:fillRect/>
                </a:stretch>
              </p:blipFill>
              <p:spPr>
                <a:xfrm>
                  <a:off x="2280566" y="2718645"/>
                  <a:ext cx="89280" cy="165600"/>
                </a:xfrm>
                <a:prstGeom prst="rect">
                  <a:avLst/>
                </a:prstGeom>
              </p:spPr>
            </p:pic>
          </mc:Fallback>
        </mc:AlternateContent>
      </p:grpSp>
      <p:grpSp>
        <p:nvGrpSpPr>
          <p:cNvPr id="20" name="Group 19">
            <a:extLst>
              <a:ext uri="{FF2B5EF4-FFF2-40B4-BE49-F238E27FC236}">
                <a16:creationId xmlns:a16="http://schemas.microsoft.com/office/drawing/2014/main" id="{F870106D-3B62-46C6-82AC-EBFD2AEC1A5B}"/>
              </a:ext>
            </a:extLst>
          </p:cNvPr>
          <p:cNvGrpSpPr/>
          <p:nvPr/>
        </p:nvGrpSpPr>
        <p:grpSpPr>
          <a:xfrm>
            <a:off x="2139446" y="3209325"/>
            <a:ext cx="333000" cy="585360"/>
            <a:chOff x="2139446" y="3209325"/>
            <a:chExt cx="333000" cy="585360"/>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B037130F-1676-42F6-9569-E1D1EA5A65C5}"/>
                    </a:ext>
                  </a:extLst>
                </p14:cNvPr>
                <p14:cNvContentPartPr/>
                <p14:nvPr/>
              </p14:nvContentPartPr>
              <p14:xfrm>
                <a:off x="2139446" y="3364125"/>
                <a:ext cx="47160" cy="430560"/>
              </p14:xfrm>
            </p:contentPart>
          </mc:Choice>
          <mc:Fallback xmlns="">
            <p:pic>
              <p:nvPicPr>
                <p:cNvPr id="15" name="Ink 14">
                  <a:extLst>
                    <a:ext uri="{FF2B5EF4-FFF2-40B4-BE49-F238E27FC236}">
                      <a16:creationId xmlns:a16="http://schemas.microsoft.com/office/drawing/2014/main" id="{B037130F-1676-42F6-9569-E1D1EA5A65C5}"/>
                    </a:ext>
                  </a:extLst>
                </p:cNvPr>
                <p:cNvPicPr/>
                <p:nvPr/>
              </p:nvPicPr>
              <p:blipFill>
                <a:blip r:embed="rId23"/>
                <a:stretch>
                  <a:fillRect/>
                </a:stretch>
              </p:blipFill>
              <p:spPr>
                <a:xfrm>
                  <a:off x="2121582" y="3346125"/>
                  <a:ext cx="8253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EDF733F0-92C9-4F71-A30E-C6D2003B242C}"/>
                    </a:ext>
                  </a:extLst>
                </p14:cNvPr>
                <p14:cNvContentPartPr/>
                <p14:nvPr/>
              </p14:nvContentPartPr>
              <p14:xfrm>
                <a:off x="2247086" y="3350445"/>
                <a:ext cx="32760" cy="397080"/>
              </p14:xfrm>
            </p:contentPart>
          </mc:Choice>
          <mc:Fallback xmlns="">
            <p:pic>
              <p:nvPicPr>
                <p:cNvPr id="16" name="Ink 15">
                  <a:extLst>
                    <a:ext uri="{FF2B5EF4-FFF2-40B4-BE49-F238E27FC236}">
                      <a16:creationId xmlns:a16="http://schemas.microsoft.com/office/drawing/2014/main" id="{EDF733F0-92C9-4F71-A30E-C6D2003B242C}"/>
                    </a:ext>
                  </a:extLst>
                </p:cNvPr>
                <p:cNvPicPr/>
                <p:nvPr/>
              </p:nvPicPr>
              <p:blipFill>
                <a:blip r:embed="rId25"/>
                <a:stretch>
                  <a:fillRect/>
                </a:stretch>
              </p:blipFill>
              <p:spPr>
                <a:xfrm>
                  <a:off x="2229086" y="3332445"/>
                  <a:ext cx="6840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D154ADCD-5E93-45F8-8548-316D4849A607}"/>
                    </a:ext>
                  </a:extLst>
                </p14:cNvPr>
                <p14:cNvContentPartPr/>
                <p14:nvPr/>
              </p14:nvContentPartPr>
              <p14:xfrm>
                <a:off x="2300366" y="3315525"/>
                <a:ext cx="74520" cy="109440"/>
              </p14:xfrm>
            </p:contentPart>
          </mc:Choice>
          <mc:Fallback xmlns="">
            <p:pic>
              <p:nvPicPr>
                <p:cNvPr id="17" name="Ink 16">
                  <a:extLst>
                    <a:ext uri="{FF2B5EF4-FFF2-40B4-BE49-F238E27FC236}">
                      <a16:creationId xmlns:a16="http://schemas.microsoft.com/office/drawing/2014/main" id="{D154ADCD-5E93-45F8-8548-316D4849A607}"/>
                    </a:ext>
                  </a:extLst>
                </p:cNvPr>
                <p:cNvPicPr/>
                <p:nvPr/>
              </p:nvPicPr>
              <p:blipFill>
                <a:blip r:embed="rId27"/>
                <a:stretch>
                  <a:fillRect/>
                </a:stretch>
              </p:blipFill>
              <p:spPr>
                <a:xfrm>
                  <a:off x="2282366" y="3297525"/>
                  <a:ext cx="110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D02ADED3-F159-4C61-BD8C-1AC3BCD2D877}"/>
                    </a:ext>
                  </a:extLst>
                </p14:cNvPr>
                <p14:cNvContentPartPr/>
                <p14:nvPr/>
              </p14:nvContentPartPr>
              <p14:xfrm>
                <a:off x="2325206" y="3209325"/>
                <a:ext cx="137520" cy="514080"/>
              </p14:xfrm>
            </p:contentPart>
          </mc:Choice>
          <mc:Fallback xmlns="">
            <p:pic>
              <p:nvPicPr>
                <p:cNvPr id="18" name="Ink 17">
                  <a:extLst>
                    <a:ext uri="{FF2B5EF4-FFF2-40B4-BE49-F238E27FC236}">
                      <a16:creationId xmlns:a16="http://schemas.microsoft.com/office/drawing/2014/main" id="{D02ADED3-F159-4C61-BD8C-1AC3BCD2D877}"/>
                    </a:ext>
                  </a:extLst>
                </p:cNvPr>
                <p:cNvPicPr/>
                <p:nvPr/>
              </p:nvPicPr>
              <p:blipFill>
                <a:blip r:embed="rId29"/>
                <a:stretch>
                  <a:fillRect/>
                </a:stretch>
              </p:blipFill>
              <p:spPr>
                <a:xfrm>
                  <a:off x="2307206" y="3191325"/>
                  <a:ext cx="17316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29598655-6A21-4C54-BC18-438396521E8E}"/>
                    </a:ext>
                  </a:extLst>
                </p14:cNvPr>
                <p14:cNvContentPartPr/>
                <p14:nvPr/>
              </p14:nvContentPartPr>
              <p14:xfrm>
                <a:off x="2384246" y="3565365"/>
                <a:ext cx="88200" cy="148680"/>
              </p14:xfrm>
            </p:contentPart>
          </mc:Choice>
          <mc:Fallback xmlns="">
            <p:pic>
              <p:nvPicPr>
                <p:cNvPr id="19" name="Ink 18">
                  <a:extLst>
                    <a:ext uri="{FF2B5EF4-FFF2-40B4-BE49-F238E27FC236}">
                      <a16:creationId xmlns:a16="http://schemas.microsoft.com/office/drawing/2014/main" id="{29598655-6A21-4C54-BC18-438396521E8E}"/>
                    </a:ext>
                  </a:extLst>
                </p:cNvPr>
                <p:cNvPicPr/>
                <p:nvPr/>
              </p:nvPicPr>
              <p:blipFill>
                <a:blip r:embed="rId31"/>
                <a:stretch>
                  <a:fillRect/>
                </a:stretch>
              </p:blipFill>
              <p:spPr>
                <a:xfrm>
                  <a:off x="2366246" y="3547365"/>
                  <a:ext cx="123840" cy="184320"/>
                </a:xfrm>
                <a:prstGeom prst="rect">
                  <a:avLst/>
                </a:prstGeom>
              </p:spPr>
            </p:pic>
          </mc:Fallback>
        </mc:AlternateContent>
      </p:grpSp>
      <p:grpSp>
        <p:nvGrpSpPr>
          <p:cNvPr id="26" name="Group 25">
            <a:extLst>
              <a:ext uri="{FF2B5EF4-FFF2-40B4-BE49-F238E27FC236}">
                <a16:creationId xmlns:a16="http://schemas.microsoft.com/office/drawing/2014/main" id="{2B696AD6-2873-41E6-9C74-1FFFDF575AFF}"/>
              </a:ext>
            </a:extLst>
          </p:cNvPr>
          <p:cNvGrpSpPr/>
          <p:nvPr/>
        </p:nvGrpSpPr>
        <p:grpSpPr>
          <a:xfrm>
            <a:off x="2120006" y="4021485"/>
            <a:ext cx="439920" cy="594360"/>
            <a:chOff x="2120006" y="4021485"/>
            <a:chExt cx="439920" cy="594360"/>
          </a:xfrm>
        </p:grpSpPr>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BC49929E-229B-442B-B5A7-411D90159B36}"/>
                    </a:ext>
                  </a:extLst>
                </p14:cNvPr>
                <p14:cNvContentPartPr/>
                <p14:nvPr/>
              </p14:nvContentPartPr>
              <p14:xfrm>
                <a:off x="2120006" y="4222725"/>
                <a:ext cx="61920" cy="345600"/>
              </p14:xfrm>
            </p:contentPart>
          </mc:Choice>
          <mc:Fallback xmlns="">
            <p:pic>
              <p:nvPicPr>
                <p:cNvPr id="21" name="Ink 20">
                  <a:extLst>
                    <a:ext uri="{FF2B5EF4-FFF2-40B4-BE49-F238E27FC236}">
                      <a16:creationId xmlns:a16="http://schemas.microsoft.com/office/drawing/2014/main" id="{BC49929E-229B-442B-B5A7-411D90159B36}"/>
                    </a:ext>
                  </a:extLst>
                </p:cNvPr>
                <p:cNvPicPr/>
                <p:nvPr/>
              </p:nvPicPr>
              <p:blipFill>
                <a:blip r:embed="rId33"/>
                <a:stretch>
                  <a:fillRect/>
                </a:stretch>
              </p:blipFill>
              <p:spPr>
                <a:xfrm>
                  <a:off x="2102006" y="4204744"/>
                  <a:ext cx="97560" cy="38120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7EFF683D-BB14-4768-BD33-E264F424CED0}"/>
                    </a:ext>
                  </a:extLst>
                </p14:cNvPr>
                <p14:cNvContentPartPr/>
                <p14:nvPr/>
              </p14:nvContentPartPr>
              <p14:xfrm>
                <a:off x="2225846" y="4242165"/>
                <a:ext cx="125640" cy="277560"/>
              </p14:xfrm>
            </p:contentPart>
          </mc:Choice>
          <mc:Fallback xmlns="">
            <p:pic>
              <p:nvPicPr>
                <p:cNvPr id="22" name="Ink 21">
                  <a:extLst>
                    <a:ext uri="{FF2B5EF4-FFF2-40B4-BE49-F238E27FC236}">
                      <a16:creationId xmlns:a16="http://schemas.microsoft.com/office/drawing/2014/main" id="{7EFF683D-BB14-4768-BD33-E264F424CED0}"/>
                    </a:ext>
                  </a:extLst>
                </p:cNvPr>
                <p:cNvPicPr/>
                <p:nvPr/>
              </p:nvPicPr>
              <p:blipFill>
                <a:blip r:embed="rId35"/>
                <a:stretch>
                  <a:fillRect/>
                </a:stretch>
              </p:blipFill>
              <p:spPr>
                <a:xfrm>
                  <a:off x="2207897" y="4224165"/>
                  <a:ext cx="161178"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076673F1-08B8-4F51-BBDA-43D31A0488B5}"/>
                    </a:ext>
                  </a:extLst>
                </p14:cNvPr>
                <p14:cNvContentPartPr/>
                <p14:nvPr/>
              </p14:nvContentPartPr>
              <p14:xfrm>
                <a:off x="2336006" y="4144965"/>
                <a:ext cx="56520" cy="105840"/>
              </p14:xfrm>
            </p:contentPart>
          </mc:Choice>
          <mc:Fallback xmlns="">
            <p:pic>
              <p:nvPicPr>
                <p:cNvPr id="23" name="Ink 22">
                  <a:extLst>
                    <a:ext uri="{FF2B5EF4-FFF2-40B4-BE49-F238E27FC236}">
                      <a16:creationId xmlns:a16="http://schemas.microsoft.com/office/drawing/2014/main" id="{076673F1-08B8-4F51-BBDA-43D31A0488B5}"/>
                    </a:ext>
                  </a:extLst>
                </p:cNvPr>
                <p:cNvPicPr/>
                <p:nvPr/>
              </p:nvPicPr>
              <p:blipFill>
                <a:blip r:embed="rId37"/>
                <a:stretch>
                  <a:fillRect/>
                </a:stretch>
              </p:blipFill>
              <p:spPr>
                <a:xfrm>
                  <a:off x="2317891" y="4126965"/>
                  <a:ext cx="92388"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6EF13EB3-426A-478F-A3D7-CFB3825283D3}"/>
                    </a:ext>
                  </a:extLst>
                </p14:cNvPr>
                <p14:cNvContentPartPr/>
                <p14:nvPr/>
              </p14:nvContentPartPr>
              <p14:xfrm>
                <a:off x="2372006" y="4021485"/>
                <a:ext cx="112680" cy="594360"/>
              </p14:xfrm>
            </p:contentPart>
          </mc:Choice>
          <mc:Fallback xmlns="">
            <p:pic>
              <p:nvPicPr>
                <p:cNvPr id="24" name="Ink 23">
                  <a:extLst>
                    <a:ext uri="{FF2B5EF4-FFF2-40B4-BE49-F238E27FC236}">
                      <a16:creationId xmlns:a16="http://schemas.microsoft.com/office/drawing/2014/main" id="{6EF13EB3-426A-478F-A3D7-CFB3825283D3}"/>
                    </a:ext>
                  </a:extLst>
                </p:cNvPr>
                <p:cNvPicPr/>
                <p:nvPr/>
              </p:nvPicPr>
              <p:blipFill>
                <a:blip r:embed="rId39"/>
                <a:stretch>
                  <a:fillRect/>
                </a:stretch>
              </p:blipFill>
              <p:spPr>
                <a:xfrm>
                  <a:off x="2354063" y="4003485"/>
                  <a:ext cx="148206"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B3A8E855-2531-42D6-AC45-815C45833A70}"/>
                    </a:ext>
                  </a:extLst>
                </p14:cNvPr>
                <p14:cNvContentPartPr/>
                <p14:nvPr/>
              </p14:nvContentPartPr>
              <p14:xfrm>
                <a:off x="2505926" y="4412805"/>
                <a:ext cx="54000" cy="154800"/>
              </p14:xfrm>
            </p:contentPart>
          </mc:Choice>
          <mc:Fallback xmlns="">
            <p:pic>
              <p:nvPicPr>
                <p:cNvPr id="25" name="Ink 24">
                  <a:extLst>
                    <a:ext uri="{FF2B5EF4-FFF2-40B4-BE49-F238E27FC236}">
                      <a16:creationId xmlns:a16="http://schemas.microsoft.com/office/drawing/2014/main" id="{B3A8E855-2531-42D6-AC45-815C45833A70}"/>
                    </a:ext>
                  </a:extLst>
                </p:cNvPr>
                <p:cNvPicPr/>
                <p:nvPr/>
              </p:nvPicPr>
              <p:blipFill>
                <a:blip r:embed="rId41"/>
                <a:stretch>
                  <a:fillRect/>
                </a:stretch>
              </p:blipFill>
              <p:spPr>
                <a:xfrm>
                  <a:off x="2488045" y="4394805"/>
                  <a:ext cx="89404" cy="190440"/>
                </a:xfrm>
                <a:prstGeom prst="rect">
                  <a:avLst/>
                </a:prstGeom>
              </p:spPr>
            </p:pic>
          </mc:Fallback>
        </mc:AlternateContent>
      </p:grpSp>
      <p:grpSp>
        <p:nvGrpSpPr>
          <p:cNvPr id="33" name="Group 32">
            <a:extLst>
              <a:ext uri="{FF2B5EF4-FFF2-40B4-BE49-F238E27FC236}">
                <a16:creationId xmlns:a16="http://schemas.microsoft.com/office/drawing/2014/main" id="{F0AD9EEB-C7F0-4BA2-BC70-864CC484DA9B}"/>
              </a:ext>
            </a:extLst>
          </p:cNvPr>
          <p:cNvGrpSpPr/>
          <p:nvPr/>
        </p:nvGrpSpPr>
        <p:grpSpPr>
          <a:xfrm>
            <a:off x="2172206" y="4858125"/>
            <a:ext cx="430560" cy="596520"/>
            <a:chOff x="2172206" y="4858125"/>
            <a:chExt cx="430560" cy="596520"/>
          </a:xfrm>
        </p:grpSpPr>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5D76199E-B1BC-4A78-922D-2A85685C4A6B}"/>
                    </a:ext>
                  </a:extLst>
                </p14:cNvPr>
                <p14:cNvContentPartPr/>
                <p14:nvPr/>
              </p14:nvContentPartPr>
              <p14:xfrm>
                <a:off x="2172206" y="5046765"/>
                <a:ext cx="92160" cy="407880"/>
              </p14:xfrm>
            </p:contentPart>
          </mc:Choice>
          <mc:Fallback xmlns="">
            <p:pic>
              <p:nvPicPr>
                <p:cNvPr id="27" name="Ink 26">
                  <a:extLst>
                    <a:ext uri="{FF2B5EF4-FFF2-40B4-BE49-F238E27FC236}">
                      <a16:creationId xmlns:a16="http://schemas.microsoft.com/office/drawing/2014/main" id="{5D76199E-B1BC-4A78-922D-2A85685C4A6B}"/>
                    </a:ext>
                  </a:extLst>
                </p:cNvPr>
                <p:cNvPicPr/>
                <p:nvPr/>
              </p:nvPicPr>
              <p:blipFill>
                <a:blip r:embed="rId43"/>
                <a:stretch>
                  <a:fillRect/>
                </a:stretch>
              </p:blipFill>
              <p:spPr>
                <a:xfrm>
                  <a:off x="2154206" y="5028765"/>
                  <a:ext cx="12780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60389788-669F-4329-A355-C02AF42B2B23}"/>
                    </a:ext>
                  </a:extLst>
                </p14:cNvPr>
                <p14:cNvContentPartPr/>
                <p14:nvPr/>
              </p14:nvContentPartPr>
              <p14:xfrm>
                <a:off x="2244566" y="5031285"/>
                <a:ext cx="107280" cy="198000"/>
              </p14:xfrm>
            </p:contentPart>
          </mc:Choice>
          <mc:Fallback xmlns="">
            <p:pic>
              <p:nvPicPr>
                <p:cNvPr id="28" name="Ink 27">
                  <a:extLst>
                    <a:ext uri="{FF2B5EF4-FFF2-40B4-BE49-F238E27FC236}">
                      <a16:creationId xmlns:a16="http://schemas.microsoft.com/office/drawing/2014/main" id="{60389788-669F-4329-A355-C02AF42B2B23}"/>
                    </a:ext>
                  </a:extLst>
                </p:cNvPr>
                <p:cNvPicPr/>
                <p:nvPr/>
              </p:nvPicPr>
              <p:blipFill>
                <a:blip r:embed="rId45"/>
                <a:stretch>
                  <a:fillRect/>
                </a:stretch>
              </p:blipFill>
              <p:spPr>
                <a:xfrm>
                  <a:off x="2226505" y="5013318"/>
                  <a:ext cx="143040" cy="23357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2E98F338-F4EC-43D6-A6C4-00B18125C4C1}"/>
                    </a:ext>
                  </a:extLst>
                </p14:cNvPr>
                <p14:cNvContentPartPr/>
                <p14:nvPr/>
              </p14:nvContentPartPr>
              <p14:xfrm>
                <a:off x="2320526" y="5186805"/>
                <a:ext cx="118440" cy="165240"/>
              </p14:xfrm>
            </p:contentPart>
          </mc:Choice>
          <mc:Fallback xmlns="">
            <p:pic>
              <p:nvPicPr>
                <p:cNvPr id="29" name="Ink 28">
                  <a:extLst>
                    <a:ext uri="{FF2B5EF4-FFF2-40B4-BE49-F238E27FC236}">
                      <a16:creationId xmlns:a16="http://schemas.microsoft.com/office/drawing/2014/main" id="{2E98F338-F4EC-43D6-A6C4-00B18125C4C1}"/>
                    </a:ext>
                  </a:extLst>
                </p:cNvPr>
                <p:cNvPicPr/>
                <p:nvPr/>
              </p:nvPicPr>
              <p:blipFill>
                <a:blip r:embed="rId47"/>
                <a:stretch>
                  <a:fillRect/>
                </a:stretch>
              </p:blipFill>
              <p:spPr>
                <a:xfrm>
                  <a:off x="2302526" y="5168805"/>
                  <a:ext cx="154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70C247B4-520B-409A-9159-29256DDD1858}"/>
                    </a:ext>
                  </a:extLst>
                </p14:cNvPr>
                <p14:cNvContentPartPr/>
                <p14:nvPr/>
              </p14:nvContentPartPr>
              <p14:xfrm>
                <a:off x="2424926" y="4995645"/>
                <a:ext cx="46080" cy="88560"/>
              </p14:xfrm>
            </p:contentPart>
          </mc:Choice>
          <mc:Fallback xmlns="">
            <p:pic>
              <p:nvPicPr>
                <p:cNvPr id="30" name="Ink 29">
                  <a:extLst>
                    <a:ext uri="{FF2B5EF4-FFF2-40B4-BE49-F238E27FC236}">
                      <a16:creationId xmlns:a16="http://schemas.microsoft.com/office/drawing/2014/main" id="{70C247B4-520B-409A-9159-29256DDD1858}"/>
                    </a:ext>
                  </a:extLst>
                </p:cNvPr>
                <p:cNvPicPr/>
                <p:nvPr/>
              </p:nvPicPr>
              <p:blipFill>
                <a:blip r:embed="rId49"/>
                <a:stretch>
                  <a:fillRect/>
                </a:stretch>
              </p:blipFill>
              <p:spPr>
                <a:xfrm>
                  <a:off x="2406926" y="4977645"/>
                  <a:ext cx="81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A1995D4F-5C73-4C40-925F-7E0DB163C72A}"/>
                    </a:ext>
                  </a:extLst>
                </p14:cNvPr>
                <p14:cNvContentPartPr/>
                <p14:nvPr/>
              </p14:nvContentPartPr>
              <p14:xfrm>
                <a:off x="2454446" y="4858125"/>
                <a:ext cx="125640" cy="516240"/>
              </p14:xfrm>
            </p:contentPart>
          </mc:Choice>
          <mc:Fallback xmlns="">
            <p:pic>
              <p:nvPicPr>
                <p:cNvPr id="31" name="Ink 30">
                  <a:extLst>
                    <a:ext uri="{FF2B5EF4-FFF2-40B4-BE49-F238E27FC236}">
                      <a16:creationId xmlns:a16="http://schemas.microsoft.com/office/drawing/2014/main" id="{A1995D4F-5C73-4C40-925F-7E0DB163C72A}"/>
                    </a:ext>
                  </a:extLst>
                </p:cNvPr>
                <p:cNvPicPr/>
                <p:nvPr/>
              </p:nvPicPr>
              <p:blipFill>
                <a:blip r:embed="rId51"/>
                <a:stretch>
                  <a:fillRect/>
                </a:stretch>
              </p:blipFill>
              <p:spPr>
                <a:xfrm>
                  <a:off x="2436446" y="4840138"/>
                  <a:ext cx="161280" cy="55185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A638CFA0-2926-4ED8-9472-B33416176F99}"/>
                    </a:ext>
                  </a:extLst>
                </p14:cNvPr>
                <p14:cNvContentPartPr/>
                <p14:nvPr/>
              </p14:nvContentPartPr>
              <p14:xfrm>
                <a:off x="2552366" y="5254845"/>
                <a:ext cx="50400" cy="117720"/>
              </p14:xfrm>
            </p:contentPart>
          </mc:Choice>
          <mc:Fallback xmlns="">
            <p:pic>
              <p:nvPicPr>
                <p:cNvPr id="32" name="Ink 31">
                  <a:extLst>
                    <a:ext uri="{FF2B5EF4-FFF2-40B4-BE49-F238E27FC236}">
                      <a16:creationId xmlns:a16="http://schemas.microsoft.com/office/drawing/2014/main" id="{A638CFA0-2926-4ED8-9472-B33416176F99}"/>
                    </a:ext>
                  </a:extLst>
                </p:cNvPr>
                <p:cNvPicPr/>
                <p:nvPr/>
              </p:nvPicPr>
              <p:blipFill>
                <a:blip r:embed="rId53"/>
                <a:stretch>
                  <a:fillRect/>
                </a:stretch>
              </p:blipFill>
              <p:spPr>
                <a:xfrm>
                  <a:off x="2534366" y="5236845"/>
                  <a:ext cx="86040" cy="153360"/>
                </a:xfrm>
                <a:prstGeom prst="rect">
                  <a:avLst/>
                </a:prstGeom>
              </p:spPr>
            </p:pic>
          </mc:Fallback>
        </mc:AlternateContent>
      </p:grpSp>
      <p:grpSp>
        <p:nvGrpSpPr>
          <p:cNvPr id="40" name="Group 39">
            <a:extLst>
              <a:ext uri="{FF2B5EF4-FFF2-40B4-BE49-F238E27FC236}">
                <a16:creationId xmlns:a16="http://schemas.microsoft.com/office/drawing/2014/main" id="{86EDE638-D49E-4332-85B6-3A6F649E0459}"/>
              </a:ext>
            </a:extLst>
          </p:cNvPr>
          <p:cNvGrpSpPr/>
          <p:nvPr/>
        </p:nvGrpSpPr>
        <p:grpSpPr>
          <a:xfrm>
            <a:off x="2209646" y="5867565"/>
            <a:ext cx="502920" cy="489960"/>
            <a:chOff x="2209646" y="5867565"/>
            <a:chExt cx="502920" cy="489960"/>
          </a:xfrm>
        </p:grpSpPr>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99BD2973-9D94-4073-B0FA-55FC9DA1D317}"/>
                    </a:ext>
                  </a:extLst>
                </p14:cNvPr>
                <p14:cNvContentPartPr/>
                <p14:nvPr/>
              </p14:nvContentPartPr>
              <p14:xfrm>
                <a:off x="2209646" y="6013005"/>
                <a:ext cx="279720" cy="319680"/>
              </p14:xfrm>
            </p:contentPart>
          </mc:Choice>
          <mc:Fallback xmlns="">
            <p:pic>
              <p:nvPicPr>
                <p:cNvPr id="34" name="Ink 33">
                  <a:extLst>
                    <a:ext uri="{FF2B5EF4-FFF2-40B4-BE49-F238E27FC236}">
                      <a16:creationId xmlns:a16="http://schemas.microsoft.com/office/drawing/2014/main" id="{99BD2973-9D94-4073-B0FA-55FC9DA1D317}"/>
                    </a:ext>
                  </a:extLst>
                </p:cNvPr>
                <p:cNvPicPr/>
                <p:nvPr/>
              </p:nvPicPr>
              <p:blipFill>
                <a:blip r:embed="rId55"/>
                <a:stretch>
                  <a:fillRect/>
                </a:stretch>
              </p:blipFill>
              <p:spPr>
                <a:xfrm>
                  <a:off x="2191623" y="5995005"/>
                  <a:ext cx="315406"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61EE6275-828B-432A-94B5-4CF7528F5FA3}"/>
                    </a:ext>
                  </a:extLst>
                </p14:cNvPr>
                <p14:cNvContentPartPr/>
                <p14:nvPr/>
              </p14:nvContentPartPr>
              <p14:xfrm>
                <a:off x="2359406" y="5932725"/>
                <a:ext cx="264600" cy="157320"/>
              </p14:xfrm>
            </p:contentPart>
          </mc:Choice>
          <mc:Fallback xmlns="">
            <p:pic>
              <p:nvPicPr>
                <p:cNvPr id="35" name="Ink 34">
                  <a:extLst>
                    <a:ext uri="{FF2B5EF4-FFF2-40B4-BE49-F238E27FC236}">
                      <a16:creationId xmlns:a16="http://schemas.microsoft.com/office/drawing/2014/main" id="{61EE6275-828B-432A-94B5-4CF7528F5FA3}"/>
                    </a:ext>
                  </a:extLst>
                </p:cNvPr>
                <p:cNvPicPr/>
                <p:nvPr/>
              </p:nvPicPr>
              <p:blipFill>
                <a:blip r:embed="rId57"/>
                <a:stretch>
                  <a:fillRect/>
                </a:stretch>
              </p:blipFill>
              <p:spPr>
                <a:xfrm>
                  <a:off x="2341406" y="5914725"/>
                  <a:ext cx="300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431DD71D-E6C2-405F-8050-471E39BAFC3B}"/>
                    </a:ext>
                  </a:extLst>
                </p14:cNvPr>
                <p14:cNvContentPartPr/>
                <p14:nvPr/>
              </p14:nvContentPartPr>
              <p14:xfrm>
                <a:off x="2471726" y="5956485"/>
                <a:ext cx="42120" cy="401040"/>
              </p14:xfrm>
            </p:contentPart>
          </mc:Choice>
          <mc:Fallback xmlns="">
            <p:pic>
              <p:nvPicPr>
                <p:cNvPr id="36" name="Ink 35">
                  <a:extLst>
                    <a:ext uri="{FF2B5EF4-FFF2-40B4-BE49-F238E27FC236}">
                      <a16:creationId xmlns:a16="http://schemas.microsoft.com/office/drawing/2014/main" id="{431DD71D-E6C2-405F-8050-471E39BAFC3B}"/>
                    </a:ext>
                  </a:extLst>
                </p:cNvPr>
                <p:cNvPicPr/>
                <p:nvPr/>
              </p:nvPicPr>
              <p:blipFill>
                <a:blip r:embed="rId59"/>
                <a:stretch>
                  <a:fillRect/>
                </a:stretch>
              </p:blipFill>
              <p:spPr>
                <a:xfrm>
                  <a:off x="2453879" y="5938501"/>
                  <a:ext cx="77458" cy="43664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261C5E4E-FBBB-4625-9CED-C1462B699799}"/>
                    </a:ext>
                  </a:extLst>
                </p14:cNvPr>
                <p14:cNvContentPartPr/>
                <p14:nvPr/>
              </p14:nvContentPartPr>
              <p14:xfrm>
                <a:off x="2525726" y="5946765"/>
                <a:ext cx="43560" cy="111240"/>
              </p14:xfrm>
            </p:contentPart>
          </mc:Choice>
          <mc:Fallback xmlns="">
            <p:pic>
              <p:nvPicPr>
                <p:cNvPr id="37" name="Ink 36">
                  <a:extLst>
                    <a:ext uri="{FF2B5EF4-FFF2-40B4-BE49-F238E27FC236}">
                      <a16:creationId xmlns:a16="http://schemas.microsoft.com/office/drawing/2014/main" id="{261C5E4E-FBBB-4625-9CED-C1462B699799}"/>
                    </a:ext>
                  </a:extLst>
                </p:cNvPr>
                <p:cNvPicPr/>
                <p:nvPr/>
              </p:nvPicPr>
              <p:blipFill>
                <a:blip r:embed="rId61"/>
                <a:stretch>
                  <a:fillRect/>
                </a:stretch>
              </p:blipFill>
              <p:spPr>
                <a:xfrm>
                  <a:off x="2507726" y="5928765"/>
                  <a:ext cx="79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26DC690B-7EA4-48FC-8F70-6EA687E49FEA}"/>
                    </a:ext>
                  </a:extLst>
                </p14:cNvPr>
                <p14:cNvContentPartPr/>
                <p14:nvPr/>
              </p14:nvContentPartPr>
              <p14:xfrm>
                <a:off x="2584406" y="5867565"/>
                <a:ext cx="32760" cy="338760"/>
              </p14:xfrm>
            </p:contentPart>
          </mc:Choice>
          <mc:Fallback xmlns="">
            <p:pic>
              <p:nvPicPr>
                <p:cNvPr id="38" name="Ink 37">
                  <a:extLst>
                    <a:ext uri="{FF2B5EF4-FFF2-40B4-BE49-F238E27FC236}">
                      <a16:creationId xmlns:a16="http://schemas.microsoft.com/office/drawing/2014/main" id="{26DC690B-7EA4-48FC-8F70-6EA687E49FEA}"/>
                    </a:ext>
                  </a:extLst>
                </p:cNvPr>
                <p:cNvPicPr/>
                <p:nvPr/>
              </p:nvPicPr>
              <p:blipFill>
                <a:blip r:embed="rId63"/>
                <a:stretch>
                  <a:fillRect/>
                </a:stretch>
              </p:blipFill>
              <p:spPr>
                <a:xfrm>
                  <a:off x="2566406" y="5849565"/>
                  <a:ext cx="684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F704FAE6-8BED-49C9-9BE7-819C42CAEEBE}"/>
                    </a:ext>
                  </a:extLst>
                </p14:cNvPr>
                <p14:cNvContentPartPr/>
                <p14:nvPr/>
              </p14:nvContentPartPr>
              <p14:xfrm>
                <a:off x="2648846" y="6164565"/>
                <a:ext cx="63720" cy="82800"/>
              </p14:xfrm>
            </p:contentPart>
          </mc:Choice>
          <mc:Fallback xmlns="">
            <p:pic>
              <p:nvPicPr>
                <p:cNvPr id="39" name="Ink 38">
                  <a:extLst>
                    <a:ext uri="{FF2B5EF4-FFF2-40B4-BE49-F238E27FC236}">
                      <a16:creationId xmlns:a16="http://schemas.microsoft.com/office/drawing/2014/main" id="{F704FAE6-8BED-49C9-9BE7-819C42CAEEBE}"/>
                    </a:ext>
                  </a:extLst>
                </p:cNvPr>
                <p:cNvPicPr/>
                <p:nvPr/>
              </p:nvPicPr>
              <p:blipFill>
                <a:blip r:embed="rId65"/>
                <a:stretch>
                  <a:fillRect/>
                </a:stretch>
              </p:blipFill>
              <p:spPr>
                <a:xfrm>
                  <a:off x="2630846" y="6146565"/>
                  <a:ext cx="99360" cy="118440"/>
                </a:xfrm>
                <a:prstGeom prst="rect">
                  <a:avLst/>
                </a:prstGeom>
              </p:spPr>
            </p:pic>
          </mc:Fallback>
        </mc:AlternateContent>
      </p:grpSp>
    </p:spTree>
    <p:extLst>
      <p:ext uri="{BB962C8B-B14F-4D97-AF65-F5344CB8AC3E}">
        <p14:creationId xmlns:p14="http://schemas.microsoft.com/office/powerpoint/2010/main" val="2678686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SCS-Logo-Color-Transparent.png">
            <a:extLst>
              <a:ext uri="{FF2B5EF4-FFF2-40B4-BE49-F238E27FC236}">
                <a16:creationId xmlns:a16="http://schemas.microsoft.com/office/drawing/2014/main" id="{97C5B94C-FD11-41DB-8088-5948BD7A1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71" y="297939"/>
            <a:ext cx="1522478" cy="1518672"/>
          </a:xfrm>
          <a:prstGeom prst="rect">
            <a:avLst/>
          </a:prstGeom>
        </p:spPr>
      </p:pic>
      <p:sp>
        <p:nvSpPr>
          <p:cNvPr id="5" name="Shape 184">
            <a:extLst>
              <a:ext uri="{FF2B5EF4-FFF2-40B4-BE49-F238E27FC236}">
                <a16:creationId xmlns:a16="http://schemas.microsoft.com/office/drawing/2014/main" id="{FCC96706-6048-4D29-A24C-C18792CF9680}"/>
              </a:ext>
            </a:extLst>
          </p:cNvPr>
          <p:cNvSpPr txBox="1">
            <a:spLocks/>
          </p:cNvSpPr>
          <p:nvPr/>
        </p:nvSpPr>
        <p:spPr>
          <a:xfrm>
            <a:off x="809946" y="815868"/>
            <a:ext cx="10572107" cy="3949200"/>
          </a:xfrm>
          <a:prstGeom prst="rect">
            <a:avLst/>
          </a:prstGeom>
        </p:spPr>
        <p:txBody>
          <a:bodyPr vert="horz"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500">
                <a:solidFill>
                  <a:prstClr val="white"/>
                </a:solidFill>
                <a:latin typeface="Arial Black"/>
                <a:cs typeface="Arial Black"/>
              </a:rPr>
              <a:t>Illuminate/</a:t>
            </a:r>
            <a:r>
              <a:rPr lang="en-US" sz="5500" err="1">
                <a:solidFill>
                  <a:prstClr val="white"/>
                </a:solidFill>
                <a:latin typeface="Arial Black"/>
                <a:cs typeface="Arial Black"/>
              </a:rPr>
              <a:t>Fastbridge</a:t>
            </a:r>
            <a:r>
              <a:rPr lang="en-US" sz="5500">
                <a:solidFill>
                  <a:prstClr val="white"/>
                </a:solidFill>
                <a:latin typeface="Arial Black"/>
                <a:cs typeface="Arial Black"/>
              </a:rPr>
              <a:t> Data</a:t>
            </a:r>
            <a:endParaRPr kumimoji="0" lang="en-US" sz="5500" b="0" i="0" u="none" strike="noStrike" kern="1200" cap="none" spc="0" normalizeH="0" baseline="0" noProof="0">
              <a:ln>
                <a:noFill/>
              </a:ln>
              <a:solidFill>
                <a:prstClr val="white"/>
              </a:solidFill>
              <a:effectLst/>
              <a:uLnTx/>
              <a:uFillTx/>
              <a:latin typeface="Arial Black"/>
              <a:ea typeface="+mj-ea"/>
              <a:cs typeface="Arial Black"/>
            </a:endParaRPr>
          </a:p>
        </p:txBody>
      </p:sp>
    </p:spTree>
    <p:extLst>
      <p:ext uri="{BB962C8B-B14F-4D97-AF65-F5344CB8AC3E}">
        <p14:creationId xmlns:p14="http://schemas.microsoft.com/office/powerpoint/2010/main" val="3549697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65B3D-E1D6-4BD2-92B9-E0D1E42F1A4F}"/>
              </a:ext>
            </a:extLst>
          </p:cNvPr>
          <p:cNvSpPr txBox="1"/>
          <p:nvPr/>
        </p:nvSpPr>
        <p:spPr>
          <a:xfrm>
            <a:off x="171294" y="0"/>
            <a:ext cx="8080207" cy="1169551"/>
          </a:xfrm>
          <a:prstGeom prst="rect">
            <a:avLst/>
          </a:prstGeom>
          <a:noFill/>
        </p:spPr>
        <p:txBody>
          <a:bodyPr wrap="square">
            <a:spAutoFit/>
          </a:bodyPr>
          <a:lstStyle/>
          <a:p>
            <a:r>
              <a:rPr lang="en" sz="3500" b="1">
                <a:solidFill>
                  <a:schemeClr val="bg1"/>
                </a:solidFill>
                <a:effectLst>
                  <a:outerShdw blurRad="50800" dist="38100" dir="2700000" algn="tl" rotWithShape="0">
                    <a:prstClr val="black">
                      <a:alpha val="0"/>
                    </a:prstClr>
                  </a:outerShdw>
                </a:effectLst>
                <a:latin typeface="Century Gothic" panose="020B0502020202020204" pitchFamily="34" charset="0"/>
              </a:rPr>
              <a:t>Illuminate/Fastbridge</a:t>
            </a:r>
          </a:p>
          <a:p>
            <a:r>
              <a:rPr lang="en" sz="3500" b="1">
                <a:solidFill>
                  <a:schemeClr val="bg1"/>
                </a:solidFill>
                <a:effectLst>
                  <a:outerShdw blurRad="50800" dist="38100" dir="2700000" algn="tl" rotWithShape="0">
                    <a:prstClr val="black">
                      <a:alpha val="0"/>
                    </a:prstClr>
                  </a:outerShdw>
                </a:effectLst>
                <a:latin typeface="Century Gothic" panose="020B0502020202020204" pitchFamily="34" charset="0"/>
              </a:rPr>
              <a:t>K-2, EarlyMath  3-5, aMath</a:t>
            </a:r>
          </a:p>
        </p:txBody>
      </p:sp>
      <p:pic>
        <p:nvPicPr>
          <p:cNvPr id="9" name="Picture 8" descr="Chart&#10;&#10;Description automatically generated">
            <a:extLst>
              <a:ext uri="{FF2B5EF4-FFF2-40B4-BE49-F238E27FC236}">
                <a16:creationId xmlns:a16="http://schemas.microsoft.com/office/drawing/2014/main" id="{297344B7-48AD-42DE-AE2B-A14B9D83C366}"/>
              </a:ext>
            </a:extLst>
          </p:cNvPr>
          <p:cNvPicPr>
            <a:picLocks noChangeAspect="1"/>
          </p:cNvPicPr>
          <p:nvPr/>
        </p:nvPicPr>
        <p:blipFill>
          <a:blip r:embed="rId4"/>
          <a:stretch>
            <a:fillRect/>
          </a:stretch>
        </p:blipFill>
        <p:spPr>
          <a:xfrm>
            <a:off x="892499" y="1571453"/>
            <a:ext cx="3799962" cy="4166133"/>
          </a:xfrm>
          <a:prstGeom prst="rect">
            <a:avLst/>
          </a:prstGeom>
        </p:spPr>
      </p:pic>
      <p:pic>
        <p:nvPicPr>
          <p:cNvPr id="11" name="Picture 10" descr="Chart&#10;&#10;Description automatically generated">
            <a:extLst>
              <a:ext uri="{FF2B5EF4-FFF2-40B4-BE49-F238E27FC236}">
                <a16:creationId xmlns:a16="http://schemas.microsoft.com/office/drawing/2014/main" id="{083F2BF3-B01E-4201-B39A-D85B8B65E62B}"/>
              </a:ext>
            </a:extLst>
          </p:cNvPr>
          <p:cNvPicPr>
            <a:picLocks noChangeAspect="1"/>
          </p:cNvPicPr>
          <p:nvPr/>
        </p:nvPicPr>
        <p:blipFill>
          <a:blip r:embed="rId5"/>
          <a:stretch>
            <a:fillRect/>
          </a:stretch>
        </p:blipFill>
        <p:spPr>
          <a:xfrm>
            <a:off x="7499541" y="1528334"/>
            <a:ext cx="3400425" cy="4166133"/>
          </a:xfrm>
          <a:prstGeom prst="rect">
            <a:avLst/>
          </a:prstGeom>
        </p:spPr>
      </p:pic>
      <p:pic>
        <p:nvPicPr>
          <p:cNvPr id="14" name="Picture 13">
            <a:extLst>
              <a:ext uri="{FF2B5EF4-FFF2-40B4-BE49-F238E27FC236}">
                <a16:creationId xmlns:a16="http://schemas.microsoft.com/office/drawing/2014/main" id="{6544E396-0FF2-46CD-B581-3328D17B5E40}"/>
              </a:ext>
            </a:extLst>
          </p:cNvPr>
          <p:cNvPicPr>
            <a:picLocks noChangeAspect="1"/>
          </p:cNvPicPr>
          <p:nvPr/>
        </p:nvPicPr>
        <p:blipFill>
          <a:blip r:embed="rId6"/>
          <a:stretch>
            <a:fillRect/>
          </a:stretch>
        </p:blipFill>
        <p:spPr>
          <a:xfrm>
            <a:off x="3719512" y="5783386"/>
            <a:ext cx="4752975" cy="438150"/>
          </a:xfrm>
          <a:prstGeom prst="rect">
            <a:avLst/>
          </a:prstGeom>
        </p:spPr>
      </p:pic>
    </p:spTree>
    <p:extLst>
      <p:ext uri="{BB962C8B-B14F-4D97-AF65-F5344CB8AC3E}">
        <p14:creationId xmlns:p14="http://schemas.microsoft.com/office/powerpoint/2010/main" val="1651741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65B3D-E1D6-4BD2-92B9-E0D1E42F1A4F}"/>
              </a:ext>
            </a:extLst>
          </p:cNvPr>
          <p:cNvSpPr txBox="1"/>
          <p:nvPr/>
        </p:nvSpPr>
        <p:spPr>
          <a:xfrm>
            <a:off x="91999" y="-1576"/>
            <a:ext cx="7581942" cy="1708160"/>
          </a:xfrm>
          <a:prstGeom prst="rect">
            <a:avLst/>
          </a:prstGeom>
          <a:noFill/>
        </p:spPr>
        <p:txBody>
          <a:bodyPr wrap="square">
            <a:spAutoFit/>
          </a:bodyPr>
          <a:lstStyle/>
          <a:p>
            <a:r>
              <a:rPr lang="en" sz="3500" b="1">
                <a:solidFill>
                  <a:schemeClr val="bg1"/>
                </a:solidFill>
                <a:effectLst>
                  <a:outerShdw blurRad="50800" dist="38100" dir="2700000" algn="tl" rotWithShape="0">
                    <a:prstClr val="black">
                      <a:alpha val="0"/>
                    </a:prstClr>
                  </a:outerShdw>
                </a:effectLst>
                <a:latin typeface="Century Gothic" panose="020B0502020202020204" pitchFamily="34" charset="0"/>
              </a:rPr>
              <a:t>Illuminate/Fastbridge</a:t>
            </a:r>
          </a:p>
          <a:p>
            <a:r>
              <a:rPr lang="en" sz="3200" b="1">
                <a:solidFill>
                  <a:schemeClr val="bg1"/>
                </a:solidFill>
                <a:effectLst>
                  <a:outerShdw blurRad="50800" dist="38100" dir="2700000" algn="tl" rotWithShape="0">
                    <a:prstClr val="black">
                      <a:alpha val="0"/>
                    </a:prstClr>
                  </a:outerShdw>
                </a:effectLst>
                <a:latin typeface="Century Gothic" panose="020B0502020202020204" pitchFamily="34" charset="0"/>
              </a:rPr>
              <a:t>K-2, EarlyReading  3-5, aReading</a:t>
            </a:r>
          </a:p>
          <a:p>
            <a:r>
              <a:rPr lang="en" sz="3500" b="1">
                <a:solidFill>
                  <a:schemeClr val="bg1"/>
                </a:solidFill>
                <a:effectLst>
                  <a:outerShdw blurRad="50800" dist="38100" dir="2700000" algn="tl" rotWithShape="0">
                    <a:prstClr val="black">
                      <a:alpha val="0"/>
                    </a:prstClr>
                  </a:outerShdw>
                </a:effectLst>
                <a:latin typeface="Century Gothic" panose="020B0502020202020204" pitchFamily="34" charset="0"/>
              </a:rPr>
              <a:t> </a:t>
            </a:r>
            <a:endParaRPr lang="en-US" sz="3500" b="1">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pic>
        <p:nvPicPr>
          <p:cNvPr id="5" name="Picture 4" descr="Chart&#10;&#10;Description automatically generated">
            <a:extLst>
              <a:ext uri="{FF2B5EF4-FFF2-40B4-BE49-F238E27FC236}">
                <a16:creationId xmlns:a16="http://schemas.microsoft.com/office/drawing/2014/main" id="{028AD0EC-B591-4BD4-8C6C-DF0D2EBF42C5}"/>
              </a:ext>
            </a:extLst>
          </p:cNvPr>
          <p:cNvPicPr>
            <a:picLocks noChangeAspect="1"/>
          </p:cNvPicPr>
          <p:nvPr/>
        </p:nvPicPr>
        <p:blipFill>
          <a:blip r:embed="rId4"/>
          <a:stretch>
            <a:fillRect/>
          </a:stretch>
        </p:blipFill>
        <p:spPr>
          <a:xfrm>
            <a:off x="920074" y="1775157"/>
            <a:ext cx="3969502" cy="4354738"/>
          </a:xfrm>
          <a:prstGeom prst="rect">
            <a:avLst/>
          </a:prstGeom>
        </p:spPr>
      </p:pic>
      <p:pic>
        <p:nvPicPr>
          <p:cNvPr id="6" name="Picture 5">
            <a:extLst>
              <a:ext uri="{FF2B5EF4-FFF2-40B4-BE49-F238E27FC236}">
                <a16:creationId xmlns:a16="http://schemas.microsoft.com/office/drawing/2014/main" id="{567500F5-F06D-4533-9CC7-58196453C140}"/>
              </a:ext>
            </a:extLst>
          </p:cNvPr>
          <p:cNvPicPr>
            <a:picLocks noChangeAspect="1"/>
          </p:cNvPicPr>
          <p:nvPr/>
        </p:nvPicPr>
        <p:blipFill>
          <a:blip r:embed="rId5"/>
          <a:stretch>
            <a:fillRect/>
          </a:stretch>
        </p:blipFill>
        <p:spPr>
          <a:xfrm>
            <a:off x="3719512" y="5766959"/>
            <a:ext cx="4752975" cy="438150"/>
          </a:xfrm>
          <a:prstGeom prst="rect">
            <a:avLst/>
          </a:prstGeom>
        </p:spPr>
      </p:pic>
      <p:pic>
        <p:nvPicPr>
          <p:cNvPr id="8" name="Picture 7" descr="Chart&#10;&#10;Description automatically generated">
            <a:extLst>
              <a:ext uri="{FF2B5EF4-FFF2-40B4-BE49-F238E27FC236}">
                <a16:creationId xmlns:a16="http://schemas.microsoft.com/office/drawing/2014/main" id="{B06A048B-5AF1-4015-80BB-D6784646A16D}"/>
              </a:ext>
            </a:extLst>
          </p:cNvPr>
          <p:cNvPicPr>
            <a:picLocks noChangeAspect="1"/>
          </p:cNvPicPr>
          <p:nvPr/>
        </p:nvPicPr>
        <p:blipFill>
          <a:blip r:embed="rId6"/>
          <a:stretch>
            <a:fillRect/>
          </a:stretch>
        </p:blipFill>
        <p:spPr>
          <a:xfrm>
            <a:off x="6980223" y="1775157"/>
            <a:ext cx="4024844" cy="4614692"/>
          </a:xfrm>
          <a:prstGeom prst="rect">
            <a:avLst/>
          </a:prstGeom>
        </p:spPr>
      </p:pic>
    </p:spTree>
    <p:extLst>
      <p:ext uri="{BB962C8B-B14F-4D97-AF65-F5344CB8AC3E}">
        <p14:creationId xmlns:p14="http://schemas.microsoft.com/office/powerpoint/2010/main" val="2377126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391E0C-FAA6-4CCC-AF3A-AFE62923B939}"/>
              </a:ext>
            </a:extLst>
          </p:cNvPr>
          <p:cNvSpPr txBox="1"/>
          <p:nvPr/>
        </p:nvSpPr>
        <p:spPr>
          <a:xfrm>
            <a:off x="0" y="36137"/>
            <a:ext cx="6965879" cy="1754326"/>
          </a:xfrm>
          <a:prstGeom prst="rect">
            <a:avLst/>
          </a:prstGeom>
          <a:noFill/>
        </p:spPr>
        <p:txBody>
          <a:bodyPr wrap="square">
            <a:spAutoFit/>
          </a:bodyPr>
          <a:lstStyle/>
          <a:p>
            <a:pPr algn="l"/>
            <a:r>
              <a:rPr lang="en-US" sz="3600" b="1">
                <a:solidFill>
                  <a:schemeClr val="bg1"/>
                </a:solidFill>
              </a:rPr>
              <a:t>Shelby County Schools </a:t>
            </a:r>
          </a:p>
          <a:p>
            <a:pPr algn="l"/>
            <a:r>
              <a:rPr lang="en-US" sz="3600" b="1">
                <a:solidFill>
                  <a:schemeClr val="bg1"/>
                </a:solidFill>
              </a:rPr>
              <a:t>Family and Community Engagement</a:t>
            </a:r>
          </a:p>
        </p:txBody>
      </p:sp>
      <p:sp>
        <p:nvSpPr>
          <p:cNvPr id="4" name="Text Placeholder 2">
            <a:extLst>
              <a:ext uri="{FF2B5EF4-FFF2-40B4-BE49-F238E27FC236}">
                <a16:creationId xmlns:a16="http://schemas.microsoft.com/office/drawing/2014/main" id="{AC766379-87E2-40BB-ACD2-188356F8DC0C}"/>
              </a:ext>
            </a:extLst>
          </p:cNvPr>
          <p:cNvSpPr txBox="1">
            <a:spLocks/>
          </p:cNvSpPr>
          <p:nvPr/>
        </p:nvSpPr>
        <p:spPr>
          <a:xfrm>
            <a:off x="1168604" y="3167580"/>
            <a:ext cx="10055655" cy="31455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solidFill>
                <a:srgbClr val="FF0000"/>
              </a:solidFill>
            </a:endParaRPr>
          </a:p>
        </p:txBody>
      </p:sp>
      <p:pic>
        <p:nvPicPr>
          <p:cNvPr id="5" name="Picture 4" descr="Logo, company name&#10;&#10;Description automatically generated">
            <a:extLst>
              <a:ext uri="{FF2B5EF4-FFF2-40B4-BE49-F238E27FC236}">
                <a16:creationId xmlns:a16="http://schemas.microsoft.com/office/drawing/2014/main" id="{E416C829-0ECC-4DA7-B562-89432704D997}"/>
              </a:ext>
            </a:extLst>
          </p:cNvPr>
          <p:cNvPicPr>
            <a:picLocks noChangeAspect="1"/>
          </p:cNvPicPr>
          <p:nvPr/>
        </p:nvPicPr>
        <p:blipFill rotWithShape="1">
          <a:blip r:embed="rId4"/>
          <a:srcRect l="4607" r="-10867"/>
          <a:stretch/>
        </p:blipFill>
        <p:spPr>
          <a:xfrm>
            <a:off x="3506299" y="1880171"/>
            <a:ext cx="5795244" cy="467986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76577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E0EFDB-E899-4911-A65F-EF68BF058FEF}"/>
              </a:ext>
            </a:extLst>
          </p:cNvPr>
          <p:cNvSpPr txBox="1"/>
          <p:nvPr/>
        </p:nvSpPr>
        <p:spPr>
          <a:xfrm>
            <a:off x="-259215" y="132383"/>
            <a:ext cx="9106930" cy="1138773"/>
          </a:xfrm>
          <a:prstGeom prst="rect">
            <a:avLst/>
          </a:prstGeom>
          <a:noFill/>
        </p:spPr>
        <p:txBody>
          <a:bodyPr wrap="square" rtlCol="0">
            <a:spAutoFit/>
          </a:bodyPr>
          <a:lstStyle/>
          <a:p>
            <a:pPr algn="ctr"/>
            <a:r>
              <a:rPr lang="en" sz="3400" b="1">
                <a:solidFill>
                  <a:schemeClr val="bg1"/>
                </a:solidFill>
                <a:latin typeface="Century Gothic" panose="020B0502020202020204" pitchFamily="34" charset="0"/>
              </a:rPr>
              <a:t>Family and Community Engagement Ongoing Support</a:t>
            </a:r>
            <a:endParaRPr lang="en-US" sz="3400" b="1">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6" name="Text Placeholder 2">
            <a:extLst>
              <a:ext uri="{FF2B5EF4-FFF2-40B4-BE49-F238E27FC236}">
                <a16:creationId xmlns:a16="http://schemas.microsoft.com/office/drawing/2014/main" id="{CFE4BDC4-1275-4611-B4D1-9BF6E056D84E}"/>
              </a:ext>
            </a:extLst>
          </p:cNvPr>
          <p:cNvSpPr txBox="1">
            <a:spLocks/>
          </p:cNvSpPr>
          <p:nvPr/>
        </p:nvSpPr>
        <p:spPr>
          <a:xfrm>
            <a:off x="88174" y="1523456"/>
            <a:ext cx="11867606" cy="562029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500"/>
          </a:p>
          <a:p>
            <a:pPr algn="l"/>
            <a:endParaRPr lang="en-US" sz="1500"/>
          </a:p>
          <a:p>
            <a:pPr algn="l"/>
            <a:endParaRPr lang="en-US" sz="5100">
              <a:latin typeface="Century Gothic" panose="020B0502020202020204" pitchFamily="34" charset="0"/>
            </a:endParaRPr>
          </a:p>
          <a:p>
            <a:pPr algn="l"/>
            <a:r>
              <a:rPr lang="en-US" sz="5100" b="1">
                <a:latin typeface="Century Gothic" panose="020B0502020202020204" pitchFamily="34" charset="0"/>
              </a:rPr>
              <a:t>Monthly Family Forums:</a:t>
            </a:r>
            <a:r>
              <a:rPr lang="en-US" sz="5100">
                <a:latin typeface="Century Gothic" panose="020B0502020202020204" pitchFamily="34" charset="0"/>
              </a:rPr>
              <a:t> provide an opportunity for all parents to gather, learn and share important information to support student learning and success in school. Families can join the live virtual sessions on Microsoft Teams by visiting </a:t>
            </a:r>
            <a:r>
              <a:rPr lang="en-US" sz="5100">
                <a:latin typeface="Century Gothic" panose="020B0502020202020204" pitchFamily="34" charset="0"/>
                <a:hlinkClick r:id="rId4"/>
              </a:rPr>
              <a:t>www.scsk12.org/familyforum</a:t>
            </a:r>
            <a:endParaRPr lang="en-US" sz="5100">
              <a:latin typeface="Century Gothic" panose="020B0502020202020204" pitchFamily="34" charset="0"/>
            </a:endParaRPr>
          </a:p>
          <a:p>
            <a:pPr algn="l"/>
            <a:endParaRPr lang="en-US" sz="5100" b="1">
              <a:latin typeface="Century Gothic" panose="020B0502020202020204" pitchFamily="34" charset="0"/>
            </a:endParaRPr>
          </a:p>
          <a:p>
            <a:pPr marL="285750" lvl="2" indent="-285750" algn="l">
              <a:buFont typeface="Arial"/>
              <a:buChar char="•"/>
            </a:pPr>
            <a:endParaRPr lang="en-US" sz="5100">
              <a:latin typeface="Century Gothic" panose="020B0502020202020204" pitchFamily="34" charset="0"/>
            </a:endParaRPr>
          </a:p>
          <a:p>
            <a:pPr lvl="1" algn="l"/>
            <a:endParaRPr lang="en-US" sz="1500"/>
          </a:p>
          <a:p>
            <a:pPr lvl="1" algn="l"/>
            <a:br>
              <a:rPr lang="en-US"/>
            </a:br>
            <a:endParaRPr lang="en-US" sz="1500"/>
          </a:p>
        </p:txBody>
      </p:sp>
    </p:spTree>
    <p:extLst>
      <p:ext uri="{BB962C8B-B14F-4D97-AF65-F5344CB8AC3E}">
        <p14:creationId xmlns:p14="http://schemas.microsoft.com/office/powerpoint/2010/main" val="1977705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2F83FF7-8605-44A2-BE4C-006B7FC5F816}"/>
              </a:ext>
            </a:extLst>
          </p:cNvPr>
          <p:cNvSpPr txBox="1">
            <a:spLocks/>
          </p:cNvSpPr>
          <p:nvPr/>
        </p:nvSpPr>
        <p:spPr>
          <a:xfrm>
            <a:off x="434340" y="2125980"/>
            <a:ext cx="8732520" cy="45605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buFont typeface="Arial" panose="05000000000000000000" pitchFamily="2" charset="2"/>
              <a:buChar char="•"/>
            </a:pPr>
            <a:r>
              <a:rPr lang="en-US" sz="2800" b="1">
                <a:latin typeface="Century Gothic" panose="020B0502020202020204" pitchFamily="34" charset="0"/>
              </a:rPr>
              <a:t>Homework Hotline:</a:t>
            </a:r>
            <a:r>
              <a:rPr lang="en-US" sz="2800">
                <a:latin typeface="Century Gothic" panose="020B0502020202020204" pitchFamily="34" charset="0"/>
              </a:rPr>
              <a:t> Certified Teachers tutor K-12 Tennessee students in all core subjects </a:t>
            </a:r>
          </a:p>
          <a:p>
            <a:pPr marL="342900" lvl="3" indent="-342900" algn="l">
              <a:buFont typeface="Arial" panose="05000000000000000000" pitchFamily="2" charset="2"/>
              <a:buChar char="•"/>
            </a:pPr>
            <a:r>
              <a:rPr lang="en-US" sz="2800">
                <a:latin typeface="Century Gothic" panose="020B0502020202020204" pitchFamily="34" charset="0"/>
              </a:rPr>
              <a:t>Help is offered in seven languages: English, Arabic, Spanish, Hindi, Farsi, Mandarin, and Swahili. </a:t>
            </a:r>
          </a:p>
          <a:p>
            <a:pPr marL="342900" lvl="3" indent="-342900" algn="l">
              <a:buFont typeface="Arial" panose="05000000000000000000" pitchFamily="2" charset="2"/>
              <a:buChar char="•"/>
            </a:pPr>
            <a:r>
              <a:rPr lang="en-US" sz="2800" b="1">
                <a:latin typeface="Century Gothic" panose="020B0502020202020204" pitchFamily="34" charset="0"/>
              </a:rPr>
              <a:t>Teachers are available Mondays-Thursdays, 4p.m.-8p.m. via phone (901)416-1234 and webchat http://homeworkhotline.info/</a:t>
            </a:r>
          </a:p>
        </p:txBody>
      </p:sp>
      <p:sp>
        <p:nvSpPr>
          <p:cNvPr id="7" name="TextBox 6">
            <a:extLst>
              <a:ext uri="{FF2B5EF4-FFF2-40B4-BE49-F238E27FC236}">
                <a16:creationId xmlns:a16="http://schemas.microsoft.com/office/drawing/2014/main" id="{DBE4970E-5243-4701-8A4A-705B95258E12}"/>
              </a:ext>
            </a:extLst>
          </p:cNvPr>
          <p:cNvSpPr txBox="1"/>
          <p:nvPr/>
        </p:nvSpPr>
        <p:spPr>
          <a:xfrm>
            <a:off x="144395" y="32030"/>
            <a:ext cx="9106930" cy="1200329"/>
          </a:xfrm>
          <a:prstGeom prst="rect">
            <a:avLst/>
          </a:prstGeom>
          <a:noFill/>
        </p:spPr>
        <p:txBody>
          <a:bodyPr wrap="square" rtlCol="0">
            <a:spAutoFit/>
          </a:bodyPr>
          <a:lstStyle/>
          <a:p>
            <a:pPr algn="ctr"/>
            <a:r>
              <a:rPr lang="en" sz="3600" b="1">
                <a:solidFill>
                  <a:schemeClr val="bg1"/>
                </a:solidFill>
                <a:latin typeface="Century Gothic" panose="020B0502020202020204" pitchFamily="34" charset="0"/>
              </a:rPr>
              <a:t>Family and Community Engagement Ongoing Support</a:t>
            </a:r>
            <a:endParaRPr lang="en-US" sz="3600" b="1">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pic>
        <p:nvPicPr>
          <p:cNvPr id="8" name="Picture 7">
            <a:extLst>
              <a:ext uri="{FF2B5EF4-FFF2-40B4-BE49-F238E27FC236}">
                <a16:creationId xmlns:a16="http://schemas.microsoft.com/office/drawing/2014/main" id="{B1A11443-6EAD-428A-B8F9-571575449B10}"/>
              </a:ext>
            </a:extLst>
          </p:cNvPr>
          <p:cNvPicPr>
            <a:picLocks noChangeAspect="1"/>
          </p:cNvPicPr>
          <p:nvPr/>
        </p:nvPicPr>
        <p:blipFill rotWithShape="1">
          <a:blip r:embed="rId4"/>
          <a:srcRect l="20225" t="35056" r="47331" b="8315"/>
          <a:stretch/>
        </p:blipFill>
        <p:spPr>
          <a:xfrm>
            <a:off x="8440439" y="3236358"/>
            <a:ext cx="3317221" cy="3256909"/>
          </a:xfrm>
          <a:prstGeom prst="rect">
            <a:avLst/>
          </a:prstGeom>
        </p:spPr>
      </p:pic>
    </p:spTree>
    <p:extLst>
      <p:ext uri="{BB962C8B-B14F-4D97-AF65-F5344CB8AC3E}">
        <p14:creationId xmlns:p14="http://schemas.microsoft.com/office/powerpoint/2010/main" val="1704397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3652626-61C7-8940-9911-47C889153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6" y="457200"/>
            <a:ext cx="11161688" cy="5943600"/>
          </a:xfrm>
          <a:prstGeom prst="rect">
            <a:avLst/>
          </a:prstGeom>
        </p:spPr>
      </p:pic>
    </p:spTree>
    <p:extLst>
      <p:ext uri="{BB962C8B-B14F-4D97-AF65-F5344CB8AC3E}">
        <p14:creationId xmlns:p14="http://schemas.microsoft.com/office/powerpoint/2010/main" val="507505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SCS-Logo-Color-Transparent.png">
            <a:extLst>
              <a:ext uri="{FF2B5EF4-FFF2-40B4-BE49-F238E27FC236}">
                <a16:creationId xmlns:a16="http://schemas.microsoft.com/office/drawing/2014/main" id="{97C5B94C-FD11-41DB-8088-5948BD7A1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71" y="297939"/>
            <a:ext cx="1522478" cy="1518672"/>
          </a:xfrm>
          <a:prstGeom prst="rect">
            <a:avLst/>
          </a:prstGeom>
        </p:spPr>
      </p:pic>
      <p:sp>
        <p:nvSpPr>
          <p:cNvPr id="5" name="Shape 184">
            <a:extLst>
              <a:ext uri="{FF2B5EF4-FFF2-40B4-BE49-F238E27FC236}">
                <a16:creationId xmlns:a16="http://schemas.microsoft.com/office/drawing/2014/main" id="{FCC96706-6048-4D29-A24C-C18792CF9680}"/>
              </a:ext>
            </a:extLst>
          </p:cNvPr>
          <p:cNvSpPr txBox="1">
            <a:spLocks/>
          </p:cNvSpPr>
          <p:nvPr/>
        </p:nvSpPr>
        <p:spPr>
          <a:xfrm>
            <a:off x="2622081" y="863372"/>
            <a:ext cx="6460236" cy="2908053"/>
          </a:xfrm>
          <a:prstGeom prst="rect">
            <a:avLst/>
          </a:prstGeom>
        </p:spPr>
        <p:txBody>
          <a:bodyPr vert="horz"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br>
              <a:rPr lang="en-US" sz="4400">
                <a:latin typeface="Arial Black"/>
                <a:cs typeface="Arial Black"/>
              </a:rPr>
            </a:br>
            <a:endParaRPr lang="en-US"/>
          </a:p>
          <a:p>
            <a:pPr>
              <a:defRPr/>
            </a:pPr>
            <a:r>
              <a:rPr lang="en-US">
                <a:solidFill>
                  <a:schemeClr val="bg1"/>
                </a:solidFill>
                <a:latin typeface="Franklin Gothic Demi"/>
                <a:cs typeface="Arial Black"/>
              </a:rPr>
              <a:t>Grade Level </a:t>
            </a:r>
            <a:endParaRPr lang="en-US">
              <a:solidFill>
                <a:schemeClr val="bg1"/>
              </a:solidFill>
              <a:latin typeface="Calibri Light" panose="020F0302020204030204"/>
              <a:cs typeface="Calibri Light" panose="020F0302020204030204"/>
            </a:endParaRPr>
          </a:p>
          <a:p>
            <a:pPr>
              <a:defRPr/>
            </a:pPr>
            <a:r>
              <a:rPr lang="en-US">
                <a:solidFill>
                  <a:schemeClr val="bg1"/>
                </a:solidFill>
                <a:latin typeface="Franklin Gothic Demi"/>
                <a:cs typeface="Arial Black"/>
              </a:rPr>
              <a:t>Student</a:t>
            </a:r>
            <a:r>
              <a:rPr lang="en-US" sz="6000">
                <a:solidFill>
                  <a:schemeClr val="bg1"/>
                </a:solidFill>
                <a:latin typeface="Franklin Gothic Demi"/>
                <a:cs typeface="Arial Black"/>
              </a:rPr>
              <a:t> Data Discussions</a:t>
            </a:r>
            <a:endParaRPr lang="en-US">
              <a:solidFill>
                <a:schemeClr val="bg1"/>
              </a:solidFill>
              <a:cs typeface="Calibri Light"/>
            </a:endParaRPr>
          </a:p>
        </p:txBody>
      </p:sp>
    </p:spTree>
    <p:extLst>
      <p:ext uri="{BB962C8B-B14F-4D97-AF65-F5344CB8AC3E}">
        <p14:creationId xmlns:p14="http://schemas.microsoft.com/office/powerpoint/2010/main" val="189908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8B6945-BC12-4137-BC1C-1CB79C9803EB}"/>
              </a:ext>
            </a:extLst>
          </p:cNvPr>
          <p:cNvPicPr>
            <a:picLocks noChangeAspect="1"/>
          </p:cNvPicPr>
          <p:nvPr/>
        </p:nvPicPr>
        <p:blipFill rotWithShape="1">
          <a:blip r:embed="rId4"/>
          <a:srcRect l="13750" t="20444" r="33567" b="8445"/>
          <a:stretch/>
        </p:blipFill>
        <p:spPr>
          <a:xfrm>
            <a:off x="1870638" y="1555166"/>
            <a:ext cx="8450723" cy="4876800"/>
          </a:xfrm>
          <a:prstGeom prst="rect">
            <a:avLst/>
          </a:prstGeom>
        </p:spPr>
      </p:pic>
    </p:spTree>
    <p:extLst>
      <p:ext uri="{BB962C8B-B14F-4D97-AF65-F5344CB8AC3E}">
        <p14:creationId xmlns:p14="http://schemas.microsoft.com/office/powerpoint/2010/main" val="283132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654A37-B1BA-4CB1-8E32-2A399AB02E1B}"/>
              </a:ext>
            </a:extLst>
          </p:cNvPr>
          <p:cNvSpPr>
            <a:spLocks noGrp="1"/>
          </p:cNvSpPr>
          <p:nvPr>
            <p:ph type="title"/>
          </p:nvPr>
        </p:nvSpPr>
        <p:spPr>
          <a:xfrm>
            <a:off x="237975" y="132908"/>
            <a:ext cx="7323200" cy="1021600"/>
          </a:xfrm>
        </p:spPr>
        <p:txBody>
          <a:bodyPr/>
          <a:lstStyle/>
          <a:p>
            <a:r>
              <a:rPr lang="en-US" b="1">
                <a:solidFill>
                  <a:schemeClr val="bg1"/>
                </a:solidFill>
              </a:rPr>
              <a:t>Agenda</a:t>
            </a:r>
          </a:p>
        </p:txBody>
      </p:sp>
      <p:sp>
        <p:nvSpPr>
          <p:cNvPr id="5" name="Rectangle 4">
            <a:extLst>
              <a:ext uri="{FF2B5EF4-FFF2-40B4-BE49-F238E27FC236}">
                <a16:creationId xmlns:a16="http://schemas.microsoft.com/office/drawing/2014/main" id="{B236A291-8031-40F5-B414-A5B8A868B55D}"/>
              </a:ext>
            </a:extLst>
          </p:cNvPr>
          <p:cNvSpPr/>
          <p:nvPr/>
        </p:nvSpPr>
        <p:spPr>
          <a:xfrm>
            <a:off x="1560522" y="1646149"/>
            <a:ext cx="9371636" cy="3785652"/>
          </a:xfrm>
          <a:prstGeom prst="rect">
            <a:avLst/>
          </a:prstGeom>
        </p:spPr>
        <p:txBody>
          <a:bodyPr wrap="square">
            <a:spAutoFit/>
          </a:bodyPr>
          <a:lstStyle/>
          <a:p>
            <a:pPr>
              <a:spcAft>
                <a:spcPts val="0"/>
              </a:spcAft>
              <a:buNone/>
            </a:pPr>
            <a:endParaRPr lang="en-US" sz="2400" b="1"/>
          </a:p>
          <a:p>
            <a:pPr marL="342900" indent="-342900">
              <a:lnSpc>
                <a:spcPct val="150000"/>
              </a:lnSpc>
              <a:spcBef>
                <a:spcPct val="0"/>
              </a:spcBef>
              <a:buFont typeface="Arial" panose="020B0604020202020204" pitchFamily="34" charset="0"/>
              <a:buChar char="•"/>
            </a:pPr>
            <a:r>
              <a:rPr lang="en-US" altLang="en-US" sz="2400">
                <a:latin typeface="Roboto Condensed"/>
                <a:cs typeface="Arial" panose="020B0604020202020204" pitchFamily="34" charset="0"/>
              </a:rPr>
              <a:t>Purpose of School-Based Family Data Night</a:t>
            </a:r>
          </a:p>
          <a:p>
            <a:pPr marL="342900" indent="-342900">
              <a:lnSpc>
                <a:spcPct val="150000"/>
              </a:lnSpc>
              <a:spcBef>
                <a:spcPct val="0"/>
              </a:spcBef>
              <a:buFont typeface="Arial" panose="020B0604020202020204" pitchFamily="34" charset="0"/>
              <a:buChar char="•"/>
            </a:pPr>
            <a:r>
              <a:rPr lang="en-US" altLang="en-US" sz="2400">
                <a:latin typeface="Roboto Condensed"/>
                <a:cs typeface="Arial" panose="020B0604020202020204" pitchFamily="34" charset="0"/>
              </a:rPr>
              <a:t>School’s Current Data and Academic Goals for 2021-2022</a:t>
            </a:r>
          </a:p>
          <a:p>
            <a:pPr marL="342900" indent="-342900">
              <a:lnSpc>
                <a:spcPct val="150000"/>
              </a:lnSpc>
              <a:spcBef>
                <a:spcPct val="0"/>
              </a:spcBef>
              <a:buFont typeface="Arial" panose="020B0604020202020204" pitchFamily="34" charset="0"/>
              <a:buChar char="•"/>
            </a:pPr>
            <a:r>
              <a:rPr lang="en-US" altLang="en-US" sz="2400">
                <a:latin typeface="Roboto Condensed"/>
                <a:cs typeface="Arial" panose="020B0604020202020204" pitchFamily="34" charset="0"/>
              </a:rPr>
              <a:t>Assessment &amp; Intervention Overview</a:t>
            </a:r>
          </a:p>
          <a:p>
            <a:pPr marL="342900" indent="-342900">
              <a:lnSpc>
                <a:spcPct val="150000"/>
              </a:lnSpc>
              <a:spcBef>
                <a:spcPct val="0"/>
              </a:spcBef>
              <a:buFont typeface="Arial" panose="020B0604020202020204" pitchFamily="34" charset="0"/>
              <a:buChar char="•"/>
            </a:pPr>
            <a:r>
              <a:rPr lang="en-US" altLang="en-US" sz="2400">
                <a:latin typeface="Roboto Condensed"/>
                <a:cs typeface="Arial" panose="020B0604020202020204" pitchFamily="34" charset="0"/>
              </a:rPr>
              <a:t>SCS Commitment to Our Students</a:t>
            </a:r>
          </a:p>
          <a:p>
            <a:pPr marL="342900" indent="-342900">
              <a:lnSpc>
                <a:spcPct val="150000"/>
              </a:lnSpc>
              <a:spcBef>
                <a:spcPct val="0"/>
              </a:spcBef>
              <a:buFont typeface="Arial" panose="020B0604020202020204" pitchFamily="34" charset="0"/>
              <a:buChar char="•"/>
            </a:pPr>
            <a:r>
              <a:rPr lang="en-US" altLang="en-US" sz="2400">
                <a:latin typeface="Roboto Condensed"/>
                <a:cs typeface="Arial" panose="020B0604020202020204" pitchFamily="34" charset="0"/>
              </a:rPr>
              <a:t>Student Data Discussion Transition</a:t>
            </a:r>
          </a:p>
          <a:p>
            <a:pPr marL="342900" indent="-342900">
              <a:lnSpc>
                <a:spcPct val="150000"/>
              </a:lnSpc>
              <a:spcBef>
                <a:spcPct val="0"/>
              </a:spcBef>
              <a:buFont typeface="Arial" panose="020B0604020202020204" pitchFamily="34" charset="0"/>
              <a:buChar char="•"/>
            </a:pPr>
            <a:r>
              <a:rPr lang="en-US" altLang="en-US" sz="2400">
                <a:latin typeface="Roboto Condensed"/>
                <a:cs typeface="Arial" panose="020B0604020202020204" pitchFamily="34" charset="0"/>
              </a:rPr>
              <a:t>Next Steps &amp; Closure</a:t>
            </a:r>
          </a:p>
        </p:txBody>
      </p:sp>
    </p:spTree>
    <p:extLst>
      <p:ext uri="{BB962C8B-B14F-4D97-AF65-F5344CB8AC3E}">
        <p14:creationId xmlns:p14="http://schemas.microsoft.com/office/powerpoint/2010/main" val="117483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56DEDF-39BC-41B7-8CBB-B3B48DC2AE41}"/>
              </a:ext>
            </a:extLst>
          </p:cNvPr>
          <p:cNvSpPr/>
          <p:nvPr/>
        </p:nvSpPr>
        <p:spPr>
          <a:xfrm>
            <a:off x="1018572" y="2234522"/>
            <a:ext cx="8866208" cy="2688749"/>
          </a:xfrm>
          <a:prstGeom prst="rect">
            <a:avLst/>
          </a:prstGeom>
        </p:spPr>
        <p:txBody>
          <a:bodyPr wrap="square">
            <a:spAutoFit/>
          </a:bodyPr>
          <a:lstStyle/>
          <a:p>
            <a:pPr marL="342900" lvl="0" indent="-342900">
              <a:lnSpc>
                <a:spcPct val="107000"/>
              </a:lnSpc>
              <a:buFont typeface="Arial" panose="020B0604020202020204" pitchFamily="34" charset="0"/>
              <a:buChar char="•"/>
            </a:pPr>
            <a:r>
              <a:rPr lang="en-US" sz="3200">
                <a:latin typeface="Roboto Condensed"/>
                <a:ea typeface="Calibri" panose="020F0502020204030204" pitchFamily="34" charset="0"/>
                <a:cs typeface="Calibri" panose="020F0502020204030204" pitchFamily="34" charset="0"/>
              </a:rPr>
              <a:t>Inform parents on student progress with various assessments</a:t>
            </a:r>
            <a:endParaRPr lang="en-US" sz="3200">
              <a:latin typeface="Roboto Condensed"/>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US" sz="3200">
                <a:latin typeface="Roboto Condensed"/>
                <a:ea typeface="Calibri" panose="020F0502020204030204" pitchFamily="34" charset="0"/>
                <a:cs typeface="Calibri" panose="020F0502020204030204" pitchFamily="34" charset="0"/>
              </a:rPr>
              <a:t>Provide guidance on how to read data reports </a:t>
            </a:r>
            <a:endParaRPr lang="en-US" sz="3200">
              <a:latin typeface="Roboto Condensed"/>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3200">
                <a:latin typeface="Roboto Condensed"/>
                <a:ea typeface="Calibri" panose="020F0502020204030204" pitchFamily="34" charset="0"/>
                <a:cs typeface="Calibri" panose="020F0502020204030204" pitchFamily="34" charset="0"/>
              </a:rPr>
              <a:t>Provide recommendations on how to assist students</a:t>
            </a:r>
            <a:endParaRPr lang="en-US" sz="3200">
              <a:latin typeface="Roboto Condensed"/>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675E8E1-6399-4043-B413-2875E9683AB0}"/>
              </a:ext>
            </a:extLst>
          </p:cNvPr>
          <p:cNvSpPr txBox="1"/>
          <p:nvPr/>
        </p:nvSpPr>
        <p:spPr>
          <a:xfrm>
            <a:off x="3111357" y="240581"/>
            <a:ext cx="5969286" cy="923330"/>
          </a:xfrm>
          <a:prstGeom prst="rect">
            <a:avLst/>
          </a:prstGeom>
          <a:noFill/>
        </p:spPr>
        <p:txBody>
          <a:bodyPr wrap="square" rtlCol="0">
            <a:spAutoFit/>
          </a:bodyPr>
          <a:lstStyle/>
          <a:p>
            <a:r>
              <a:rPr lang="en-US" sz="5400" b="1" u="sng">
                <a:solidFill>
                  <a:schemeClr val="bg1"/>
                </a:solidFill>
              </a:rPr>
              <a:t>Purpose</a:t>
            </a:r>
          </a:p>
        </p:txBody>
      </p:sp>
    </p:spTree>
    <p:extLst>
      <p:ext uri="{BB962C8B-B14F-4D97-AF65-F5344CB8AC3E}">
        <p14:creationId xmlns:p14="http://schemas.microsoft.com/office/powerpoint/2010/main" val="3306667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SCS-Logo-Color-Transparent.png">
            <a:extLst>
              <a:ext uri="{FF2B5EF4-FFF2-40B4-BE49-F238E27FC236}">
                <a16:creationId xmlns:a16="http://schemas.microsoft.com/office/drawing/2014/main" id="{97C5B94C-FD11-41DB-8088-5948BD7A1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71" y="297939"/>
            <a:ext cx="1522478" cy="1518672"/>
          </a:xfrm>
          <a:prstGeom prst="rect">
            <a:avLst/>
          </a:prstGeom>
        </p:spPr>
      </p:pic>
      <p:sp>
        <p:nvSpPr>
          <p:cNvPr id="5" name="Shape 184">
            <a:extLst>
              <a:ext uri="{FF2B5EF4-FFF2-40B4-BE49-F238E27FC236}">
                <a16:creationId xmlns:a16="http://schemas.microsoft.com/office/drawing/2014/main" id="{FCC96706-6048-4D29-A24C-C18792CF9680}"/>
              </a:ext>
            </a:extLst>
          </p:cNvPr>
          <p:cNvSpPr txBox="1">
            <a:spLocks/>
          </p:cNvSpPr>
          <p:nvPr/>
        </p:nvSpPr>
        <p:spPr>
          <a:xfrm>
            <a:off x="1520576" y="682304"/>
            <a:ext cx="9794929" cy="3949200"/>
          </a:xfrm>
          <a:prstGeom prst="rect">
            <a:avLst/>
          </a:prstGeom>
        </p:spPr>
        <p:txBody>
          <a:bodyPr vert="horz"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a:ln>
                  <a:noFill/>
                </a:ln>
                <a:solidFill>
                  <a:prstClr val="white"/>
                </a:solidFill>
                <a:effectLst/>
                <a:uLnTx/>
                <a:uFillTx/>
                <a:latin typeface="Arial Black"/>
                <a:ea typeface="+mj-ea"/>
                <a:cs typeface="Arial Black"/>
              </a:rPr>
              <a:t>School’s Current </a:t>
            </a:r>
            <a:r>
              <a:rPr lang="en-US" sz="5500">
                <a:solidFill>
                  <a:prstClr val="white"/>
                </a:solidFill>
                <a:latin typeface="Arial Black"/>
                <a:cs typeface="Arial Black"/>
              </a:rPr>
              <a:t>D</a:t>
            </a:r>
            <a:r>
              <a:rPr kumimoji="0" lang="en-US" sz="5500" b="0" i="0" u="none" strike="noStrike" kern="1200" cap="none" spc="0" normalizeH="0" baseline="0" noProof="0" err="1">
                <a:ln>
                  <a:noFill/>
                </a:ln>
                <a:solidFill>
                  <a:prstClr val="white"/>
                </a:solidFill>
                <a:effectLst/>
                <a:uLnTx/>
                <a:uFillTx/>
                <a:latin typeface="Arial Black"/>
                <a:ea typeface="+mj-ea"/>
                <a:cs typeface="Arial Black"/>
              </a:rPr>
              <a:t>ata</a:t>
            </a:r>
            <a:r>
              <a:rPr kumimoji="0" lang="en-US" sz="5500" b="0" i="0" u="none" strike="noStrike" kern="1200" cap="none" spc="0" normalizeH="0" baseline="0" noProof="0">
                <a:ln>
                  <a:noFill/>
                </a:ln>
                <a:solidFill>
                  <a:prstClr val="white"/>
                </a:solidFill>
                <a:effectLst/>
                <a:uLnTx/>
                <a:uFillTx/>
                <a:latin typeface="Arial Black"/>
                <a:ea typeface="+mj-ea"/>
                <a:cs typeface="Arial Black"/>
              </a:rPr>
              <a:t> and Academic Goals</a:t>
            </a:r>
            <a:endParaRPr kumimoji="0" lang="en" sz="5500" b="0" i="0" u="none" strike="noStrike" kern="1200" cap="none" spc="0" normalizeH="0" baseline="0" noProof="0">
              <a:ln>
                <a:noFill/>
              </a:ln>
              <a:solidFill>
                <a:prstClr val="white"/>
              </a:solidFill>
              <a:effectLst/>
              <a:uLnTx/>
              <a:uFillTx/>
              <a:latin typeface="Franklin Gothic Demi" panose="020B0703020102020204" pitchFamily="34" charset="0"/>
              <a:ea typeface="+mj-ea"/>
              <a:cs typeface="Arial Black"/>
            </a:endParaRPr>
          </a:p>
        </p:txBody>
      </p:sp>
    </p:spTree>
    <p:extLst>
      <p:ext uri="{BB962C8B-B14F-4D97-AF65-F5344CB8AC3E}">
        <p14:creationId xmlns:p14="http://schemas.microsoft.com/office/powerpoint/2010/main" val="268981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ED4F4-97D4-B449-99F8-982B7A139F10}"/>
              </a:ext>
            </a:extLst>
          </p:cNvPr>
          <p:cNvSpPr txBox="1"/>
          <p:nvPr/>
        </p:nvSpPr>
        <p:spPr>
          <a:xfrm>
            <a:off x="1112526" y="237083"/>
            <a:ext cx="1092509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a:solidFill>
                  <a:srgbClr val="FFC000"/>
                </a:solidFill>
                <a:effectLst>
                  <a:outerShdw blurRad="50800" dist="38100" dir="2700000" algn="tl" rotWithShape="0">
                    <a:prstClr val="black">
                      <a:alpha val="0"/>
                    </a:prstClr>
                  </a:outerShdw>
                </a:effectLst>
                <a:latin typeface="Century Gothic" panose="020B0502020202020204" pitchFamily="34" charset="0"/>
              </a:rPr>
              <a:t>Enrollment and Equity   </a:t>
            </a:r>
            <a:endParaRPr kumimoji="0" lang="en-US" sz="3200" b="1" i="0" u="none" strike="noStrike" kern="0" cap="none" spc="0" normalizeH="0" baseline="0" noProof="0">
              <a:ln>
                <a:noFill/>
              </a:ln>
              <a:solidFill>
                <a:srgbClr val="FFFF00"/>
              </a:solidFill>
              <a:effectLst>
                <a:outerShdw blurRad="50800" dist="38100" dir="2700000" algn="tl" rotWithShape="0">
                  <a:prstClr val="black">
                    <a:alpha val="0"/>
                  </a:prstClr>
                </a:outerShdw>
              </a:effectLst>
              <a:uLnTx/>
              <a:uFillTx/>
              <a:latin typeface="Century Gothic" panose="020B0502020202020204" pitchFamily="34" charset="0"/>
            </a:endParaRPr>
          </a:p>
        </p:txBody>
      </p:sp>
      <p:sp>
        <p:nvSpPr>
          <p:cNvPr id="15" name="TextBox 14">
            <a:extLst>
              <a:ext uri="{FF2B5EF4-FFF2-40B4-BE49-F238E27FC236}">
                <a16:creationId xmlns:a16="http://schemas.microsoft.com/office/drawing/2014/main" id="{3A73306E-E622-A64D-9353-73C2DCC9B77C}"/>
              </a:ext>
            </a:extLst>
          </p:cNvPr>
          <p:cNvSpPr txBox="1"/>
          <p:nvPr/>
        </p:nvSpPr>
        <p:spPr>
          <a:xfrm>
            <a:off x="11723527" y="70828"/>
            <a:ext cx="468473" cy="369332"/>
          </a:xfrm>
          <a:prstGeom prst="rect">
            <a:avLst/>
          </a:prstGeom>
          <a:noFill/>
        </p:spPr>
        <p:txBody>
          <a:bodyPr wrap="square" rtlCol="0">
            <a:spAutoFit/>
          </a:bodyPr>
          <a:lstStyle/>
          <a:p>
            <a:pPr algn="ctr"/>
            <a:r>
              <a:rPr lang="en-US">
                <a:solidFill>
                  <a:schemeClr val="bg1"/>
                </a:solidFill>
              </a:rPr>
              <a:t>2</a:t>
            </a:r>
          </a:p>
        </p:txBody>
      </p:sp>
      <p:pic>
        <p:nvPicPr>
          <p:cNvPr id="9" name="Picture 8" descr="Graphical user interface, application&#10;&#10;Description automatically generated">
            <a:extLst>
              <a:ext uri="{FF2B5EF4-FFF2-40B4-BE49-F238E27FC236}">
                <a16:creationId xmlns:a16="http://schemas.microsoft.com/office/drawing/2014/main" id="{206058F1-84CC-4AE3-8E8C-3E5BC6F82716}"/>
              </a:ext>
            </a:extLst>
          </p:cNvPr>
          <p:cNvPicPr>
            <a:picLocks noChangeAspect="1"/>
          </p:cNvPicPr>
          <p:nvPr/>
        </p:nvPicPr>
        <p:blipFill>
          <a:blip r:embed="rId4"/>
          <a:stretch>
            <a:fillRect/>
          </a:stretch>
        </p:blipFill>
        <p:spPr>
          <a:xfrm>
            <a:off x="306624" y="1713816"/>
            <a:ext cx="11730995" cy="5144183"/>
          </a:xfrm>
          <a:prstGeom prst="rect">
            <a:avLst/>
          </a:prstGeom>
        </p:spPr>
      </p:pic>
      <p:pic>
        <p:nvPicPr>
          <p:cNvPr id="13" name="Picture 12">
            <a:extLst>
              <a:ext uri="{FF2B5EF4-FFF2-40B4-BE49-F238E27FC236}">
                <a16:creationId xmlns:a16="http://schemas.microsoft.com/office/drawing/2014/main" id="{0A02426C-1057-4853-B76B-82211879165B}"/>
              </a:ext>
            </a:extLst>
          </p:cNvPr>
          <p:cNvPicPr>
            <a:picLocks noChangeAspect="1"/>
          </p:cNvPicPr>
          <p:nvPr/>
        </p:nvPicPr>
        <p:blipFill>
          <a:blip r:embed="rId5"/>
          <a:stretch>
            <a:fillRect/>
          </a:stretch>
        </p:blipFill>
        <p:spPr>
          <a:xfrm>
            <a:off x="306623" y="1042560"/>
            <a:ext cx="11730995" cy="742950"/>
          </a:xfrm>
          <a:prstGeom prst="rect">
            <a:avLst/>
          </a:prstGeom>
        </p:spPr>
      </p:pic>
    </p:spTree>
    <p:extLst>
      <p:ext uri="{BB962C8B-B14F-4D97-AF65-F5344CB8AC3E}">
        <p14:creationId xmlns:p14="http://schemas.microsoft.com/office/powerpoint/2010/main" val="187565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ED4F4-97D4-B449-99F8-982B7A139F10}"/>
              </a:ext>
            </a:extLst>
          </p:cNvPr>
          <p:cNvSpPr txBox="1"/>
          <p:nvPr/>
        </p:nvSpPr>
        <p:spPr>
          <a:xfrm>
            <a:off x="1112526" y="237083"/>
            <a:ext cx="1092509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a:solidFill>
                  <a:srgbClr val="FFC000"/>
                </a:solidFill>
                <a:effectLst>
                  <a:outerShdw blurRad="50800" dist="38100" dir="2700000" algn="tl" rotWithShape="0">
                    <a:prstClr val="black">
                      <a:alpha val="0"/>
                    </a:prstClr>
                  </a:outerShdw>
                </a:effectLst>
                <a:latin typeface="Century Gothic" panose="020B0502020202020204" pitchFamily="34" charset="0"/>
              </a:rPr>
              <a:t>Enrollment and Equity   </a:t>
            </a:r>
            <a:endParaRPr kumimoji="0" lang="en-US" sz="3200" b="1" i="0" u="none" strike="noStrike" kern="0" cap="none" spc="0" normalizeH="0" baseline="0" noProof="0">
              <a:ln>
                <a:noFill/>
              </a:ln>
              <a:solidFill>
                <a:srgbClr val="FFFF00"/>
              </a:solidFill>
              <a:effectLst>
                <a:outerShdw blurRad="50800" dist="38100" dir="2700000" algn="tl" rotWithShape="0">
                  <a:prstClr val="black">
                    <a:alpha val="0"/>
                  </a:prstClr>
                </a:outerShdw>
              </a:effectLst>
              <a:uLnTx/>
              <a:uFillTx/>
              <a:latin typeface="Century Gothic" panose="020B0502020202020204" pitchFamily="34" charset="0"/>
            </a:endParaRPr>
          </a:p>
        </p:txBody>
      </p:sp>
      <p:sp>
        <p:nvSpPr>
          <p:cNvPr id="15" name="TextBox 14">
            <a:extLst>
              <a:ext uri="{FF2B5EF4-FFF2-40B4-BE49-F238E27FC236}">
                <a16:creationId xmlns:a16="http://schemas.microsoft.com/office/drawing/2014/main" id="{3A73306E-E622-A64D-9353-73C2DCC9B77C}"/>
              </a:ext>
            </a:extLst>
          </p:cNvPr>
          <p:cNvSpPr txBox="1"/>
          <p:nvPr/>
        </p:nvSpPr>
        <p:spPr>
          <a:xfrm>
            <a:off x="11723527" y="70828"/>
            <a:ext cx="468473" cy="369332"/>
          </a:xfrm>
          <a:prstGeom prst="rect">
            <a:avLst/>
          </a:prstGeom>
          <a:noFill/>
        </p:spPr>
        <p:txBody>
          <a:bodyPr wrap="square" rtlCol="0">
            <a:spAutoFit/>
          </a:bodyPr>
          <a:lstStyle/>
          <a:p>
            <a:pPr algn="ctr"/>
            <a:r>
              <a:rPr lang="en-US">
                <a:solidFill>
                  <a:schemeClr val="bg1"/>
                </a:solidFill>
              </a:rPr>
              <a:t>2</a:t>
            </a:r>
          </a:p>
        </p:txBody>
      </p:sp>
      <p:pic>
        <p:nvPicPr>
          <p:cNvPr id="3" name="Picture 2">
            <a:extLst>
              <a:ext uri="{FF2B5EF4-FFF2-40B4-BE49-F238E27FC236}">
                <a16:creationId xmlns:a16="http://schemas.microsoft.com/office/drawing/2014/main" id="{91C4C15D-164D-450F-B459-1E3832AC8719}"/>
              </a:ext>
            </a:extLst>
          </p:cNvPr>
          <p:cNvPicPr>
            <a:picLocks noChangeAspect="1"/>
          </p:cNvPicPr>
          <p:nvPr/>
        </p:nvPicPr>
        <p:blipFill>
          <a:blip r:embed="rId4"/>
          <a:stretch>
            <a:fillRect/>
          </a:stretch>
        </p:blipFill>
        <p:spPr>
          <a:xfrm>
            <a:off x="191641" y="1115722"/>
            <a:ext cx="11845979" cy="685701"/>
          </a:xfrm>
          <a:prstGeom prst="rect">
            <a:avLst/>
          </a:prstGeom>
        </p:spPr>
      </p:pic>
      <p:pic>
        <p:nvPicPr>
          <p:cNvPr id="6" name="Picture 5">
            <a:extLst>
              <a:ext uri="{FF2B5EF4-FFF2-40B4-BE49-F238E27FC236}">
                <a16:creationId xmlns:a16="http://schemas.microsoft.com/office/drawing/2014/main" id="{2AD8E919-2660-46B8-8C6F-72BC1C419C80}"/>
              </a:ext>
            </a:extLst>
          </p:cNvPr>
          <p:cNvPicPr>
            <a:picLocks noChangeAspect="1"/>
          </p:cNvPicPr>
          <p:nvPr/>
        </p:nvPicPr>
        <p:blipFill>
          <a:blip r:embed="rId5"/>
          <a:stretch>
            <a:fillRect/>
          </a:stretch>
        </p:blipFill>
        <p:spPr>
          <a:xfrm>
            <a:off x="191641" y="1839836"/>
            <a:ext cx="11887200" cy="5075656"/>
          </a:xfrm>
          <a:prstGeom prst="rect">
            <a:avLst/>
          </a:prstGeom>
        </p:spPr>
      </p:pic>
    </p:spTree>
    <p:extLst>
      <p:ext uri="{BB962C8B-B14F-4D97-AF65-F5344CB8AC3E}">
        <p14:creationId xmlns:p14="http://schemas.microsoft.com/office/powerpoint/2010/main" val="408316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C44A9AA87A80449AF051892C63A721" ma:contentTypeVersion="16" ma:contentTypeDescription="Create a new document." ma:contentTypeScope="" ma:versionID="052ead1c04ba214b1b2e46c4e7849d9e">
  <xsd:schema xmlns:xsd="http://www.w3.org/2001/XMLSchema" xmlns:xs="http://www.w3.org/2001/XMLSchema" xmlns:p="http://schemas.microsoft.com/office/2006/metadata/properties" xmlns:ns1="http://schemas.microsoft.com/sharepoint/v3" xmlns:ns3="c83f051e-3d3d-4f78-bcc5-1712053af274" xmlns:ns4="92d7a5c1-71ef-4b0c-bf00-08e777b23ef5" targetNamespace="http://schemas.microsoft.com/office/2006/metadata/properties" ma:root="true" ma:fieldsID="204c2cf73daf678f23f8a917e2da4c32" ns1:_="" ns3:_="" ns4:_="">
    <xsd:import namespace="http://schemas.microsoft.com/sharepoint/v3"/>
    <xsd:import namespace="c83f051e-3d3d-4f78-bcc5-1712053af274"/>
    <xsd:import namespace="92d7a5c1-71ef-4b0c-bf00-08e777b23ef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3f051e-3d3d-4f78-bcc5-1712053af27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d7a5c1-71ef-4b0c-bf00-08e777b23ef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2d7a5c1-71ef-4b0c-bf00-08e777b23ef5">
      <UserInfo>
        <DisplayName>KATENA V JONES</DisplayName>
        <AccountId>37</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8011FC7-DA0B-4A66-B85C-529EA1C9E655}">
  <ds:schemaRefs>
    <ds:schemaRef ds:uri="http://schemas.microsoft.com/sharepoint/v3/contenttype/forms"/>
  </ds:schemaRefs>
</ds:datastoreItem>
</file>

<file path=customXml/itemProps2.xml><?xml version="1.0" encoding="utf-8"?>
<ds:datastoreItem xmlns:ds="http://schemas.openxmlformats.org/officeDocument/2006/customXml" ds:itemID="{BC2CB6C2-A003-4DCD-9527-BA548DE90E25}">
  <ds:schemaRefs>
    <ds:schemaRef ds:uri="92d7a5c1-71ef-4b0c-bf00-08e777b23ef5"/>
    <ds:schemaRef ds:uri="c83f051e-3d3d-4f78-bcc5-1712053af2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A8C5D9-8045-4F83-BEC6-D822266E96AD}">
  <ds:schemaRefs>
    <ds:schemaRef ds:uri="92d7a5c1-71ef-4b0c-bf00-08e777b23ef5"/>
    <ds:schemaRef ds:uri="c83f051e-3d3d-4f78-bcc5-1712053af2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1303</Words>
  <Application>Microsoft Office PowerPoint</Application>
  <PresentationFormat>Widescreen</PresentationFormat>
  <Paragraphs>173</Paragraphs>
  <Slides>39</Slides>
  <Notes>32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39</vt:i4>
      </vt:variant>
    </vt:vector>
  </HeadingPairs>
  <TitlesOfParts>
    <vt:vector size="55" baseType="lpstr">
      <vt:lpstr>Arial</vt:lpstr>
      <vt:lpstr>Arial Black</vt:lpstr>
      <vt:lpstr>Calibri</vt:lpstr>
      <vt:lpstr>Calibri Light</vt:lpstr>
      <vt:lpstr>Candara</vt:lpstr>
      <vt:lpstr>Century Gothic</vt:lpstr>
      <vt:lpstr>Franklin Gothic Demi</vt:lpstr>
      <vt:lpstr>Garamond</vt:lpstr>
      <vt:lpstr>Lato Regular</vt:lpstr>
      <vt:lpstr>Mission Gothic Regular</vt:lpstr>
      <vt:lpstr>Open Sans</vt:lpstr>
      <vt:lpstr>Open Sans Light</vt:lpstr>
      <vt:lpstr>Open Sans Semibold</vt:lpstr>
      <vt:lpstr>Roboto Condensed</vt:lpstr>
      <vt:lpstr>system-ui</vt:lpstr>
      <vt:lpstr>Office Theme</vt:lpstr>
      <vt:lpstr>PowerPoint Presentation</vt:lpstr>
      <vt:lpstr>VISION FOR STUDENT SUCCESS</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iReady</vt:lpstr>
      <vt:lpstr>ILLUMINATE/FASTBRIDGE</vt:lpstr>
      <vt:lpstr>MASTERY CONNECT</vt:lpstr>
      <vt:lpstr>3rd GRADE COMMITMENT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S JOHNSON</dc:creator>
  <cp:lastModifiedBy>ELIZABETH  EMMERSON</cp:lastModifiedBy>
  <cp:revision>2</cp:revision>
  <dcterms:created xsi:type="dcterms:W3CDTF">2021-11-12T00:41:01Z</dcterms:created>
  <dcterms:modified xsi:type="dcterms:W3CDTF">2021-12-08T18:09:19Z</dcterms:modified>
</cp:coreProperties>
</file>